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29"/>
  </p:notesMasterIdLst>
  <p:sldIdLst>
    <p:sldId id="256" r:id="rId3"/>
    <p:sldId id="257" r:id="rId4"/>
    <p:sldId id="258" r:id="rId5"/>
    <p:sldId id="259" r:id="rId6"/>
    <p:sldId id="260" r:id="rId7"/>
    <p:sldId id="266" r:id="rId8"/>
    <p:sldId id="267" r:id="rId9"/>
    <p:sldId id="268" r:id="rId10"/>
    <p:sldId id="261" r:id="rId11"/>
    <p:sldId id="262" r:id="rId12"/>
    <p:sldId id="283" r:id="rId13"/>
    <p:sldId id="321" r:id="rId14"/>
    <p:sldId id="322" r:id="rId15"/>
    <p:sldId id="323" r:id="rId16"/>
    <p:sldId id="324" r:id="rId17"/>
    <p:sldId id="325" r:id="rId18"/>
    <p:sldId id="326" r:id="rId19"/>
    <p:sldId id="327" r:id="rId20"/>
    <p:sldId id="328" r:id="rId21"/>
    <p:sldId id="329" r:id="rId22"/>
    <p:sldId id="320" r:id="rId23"/>
    <p:sldId id="330" r:id="rId24"/>
    <p:sldId id="331" r:id="rId25"/>
    <p:sldId id="264" r:id="rId26"/>
    <p:sldId id="263" r:id="rId27"/>
    <p:sldId id="265" r:id="rId28"/>
  </p:sldIdLst>
  <p:sldSz cx="18288000" cy="10287000"/>
  <p:notesSz cx="6858000" cy="9144000"/>
  <p:embeddedFontLst>
    <p:embeddedFont>
      <p:font typeface="Berlin Sans FB Demi" panose="020E0802020502020306" pitchFamily="34" charset="0"/>
      <p:bold r:id="rId30"/>
    </p:embeddedFont>
    <p:embeddedFont>
      <p:font typeface="Calibri" panose="020F0502020204030204" pitchFamily="34" charset="0"/>
      <p:regular r:id="rId31"/>
      <p:bold r:id="rId32"/>
      <p:italic r:id="rId33"/>
      <p:boldItalic r:id="rId34"/>
    </p:embeddedFont>
    <p:embeddedFont>
      <p:font typeface="Calibri Light" panose="020F0302020204030204" pitchFamily="34" charset="0"/>
      <p:regular r:id="rId35"/>
      <p:italic r:id="rId36"/>
    </p:embeddedFont>
    <p:embeddedFont>
      <p:font typeface="Poppins" panose="00000500000000000000" pitchFamily="2" charset="0"/>
      <p:regular r:id="rId37"/>
      <p:bold r:id="rId38"/>
      <p:italic r:id="rId39"/>
      <p:boldItalic r:id="rId40"/>
    </p:embeddedFont>
    <p:embeddedFont>
      <p:font typeface="Poppins Bold" panose="00000800000000000000" charset="0"/>
      <p:regular r:id="rId41"/>
      <p:bold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32"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8E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778" y="29"/>
      </p:cViewPr>
      <p:guideLst>
        <p:guide orient="horz" pos="2232"/>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0.fntdata"/><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font" Target="fonts/font13.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89D685-9DCB-4F82-9C87-652F5C719BF1}" type="datetimeFigureOut">
              <a:rPr lang="en-US" smtClean="0"/>
              <a:t>9/30/2024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56F641-7D01-4CDF-A43A-BCD70981BBCF}" type="slidenum">
              <a:rPr lang="en-US" smtClean="0"/>
              <a:t>‹#›</a:t>
            </a:fld>
            <a:endParaRPr lang="en-US"/>
          </a:p>
        </p:txBody>
      </p:sp>
    </p:spTree>
    <p:extLst>
      <p:ext uri="{BB962C8B-B14F-4D97-AF65-F5344CB8AC3E}">
        <p14:creationId xmlns:p14="http://schemas.microsoft.com/office/powerpoint/2010/main" val="4182936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41CE21-8432-4DBC-BC24-4A252A97DE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9768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41CE21-8432-4DBC-BC24-4A252A97DE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3497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41CE21-8432-4DBC-BC24-4A252A97DE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9361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IMPROVE HR EFFICIENCY BY SMART SYSTEM</a:t>
            </a:r>
          </a:p>
          <a:p>
            <a:r>
              <a:rPr lang="en-US" dirty="0"/>
              <a:t>WITH SMART HRGA SYSTEM WE CAN make OPERATION IN HRGA WILL BE MORE EFFICIENCY, WHY?</a:t>
            </a:r>
          </a:p>
          <a:p>
            <a:r>
              <a:rPr lang="en-US" dirty="0"/>
              <a:t>LET’S SEE CURRENT CONDITION</a:t>
            </a:r>
          </a:p>
          <a:p>
            <a:r>
              <a:rPr lang="en-US" dirty="0"/>
              <a:t>In HRGA there's several form, like request id card replacement, vehicle borrowing form request </a:t>
            </a:r>
            <a:r>
              <a:rPr lang="en-US" dirty="0" err="1"/>
              <a:t>etc</a:t>
            </a:r>
            <a:r>
              <a:rPr lang="en-US" dirty="0"/>
              <a:t>, some form that still paper based have manual process, so this make employee as a requester have loss time, there is walking approval arrange 20 minutes and prepare paper arrange 5 minutes.</a:t>
            </a:r>
          </a:p>
          <a:p>
            <a:r>
              <a:rPr lang="en-US" dirty="0"/>
              <a:t>And until now in HRGA 16 Form are still paper based, its mean spent 25920 paper yearly.</a:t>
            </a:r>
          </a:p>
          <a:p>
            <a:r>
              <a:rPr lang="en-US" dirty="0"/>
              <a:t>HRGA also difficult to track and monitoring form because there are paper</a:t>
            </a:r>
          </a:p>
          <a:p>
            <a:r>
              <a:rPr lang="en-US" b="1" dirty="0"/>
              <a:t>And then if they are want to Digitalize form </a:t>
            </a:r>
            <a:r>
              <a:rPr lang="en-US" dirty="0"/>
              <a:t>they must pay vendor 25 million for 1 form to </a:t>
            </a:r>
            <a:r>
              <a:rPr lang="en-US" b="1" dirty="0"/>
              <a:t>Create and Maintain</a:t>
            </a:r>
          </a:p>
          <a:p>
            <a:endParaRPr lang="en-US" dirty="0"/>
          </a:p>
          <a:p>
            <a:r>
              <a:rPr lang="en-US" dirty="0"/>
              <a:t>So with this condition SHS purpose to</a:t>
            </a:r>
          </a:p>
          <a:p>
            <a:pPr marL="182880" indent="-182880" algn="just">
              <a:buFont typeface="+mj-lt"/>
              <a:buAutoNum type="arabicPeriod"/>
            </a:pPr>
            <a:r>
              <a:rPr lang="en-US" sz="1200" dirty="0"/>
              <a:t>Create Digital System to Eliminate </a:t>
            </a:r>
            <a:r>
              <a:rPr lang="en-US" sz="1200" b="1" dirty="0"/>
              <a:t>User Lost Time</a:t>
            </a:r>
          </a:p>
          <a:p>
            <a:pPr marL="182880" indent="-182880" algn="just">
              <a:buFont typeface="+mj-lt"/>
              <a:buAutoNum type="arabicPeriod"/>
            </a:pPr>
            <a:r>
              <a:rPr lang="en-US" sz="1200" dirty="0"/>
              <a:t>Create Digital System to </a:t>
            </a:r>
            <a:r>
              <a:rPr lang="en-US" sz="1200" b="1" dirty="0"/>
              <a:t>Improve HR Efficiency</a:t>
            </a:r>
          </a:p>
          <a:p>
            <a:pPr marL="182880" indent="-182880" algn="just">
              <a:buFont typeface="+mj-lt"/>
              <a:buAutoNum type="arabicPeriod"/>
            </a:pPr>
            <a:r>
              <a:rPr lang="en-US" sz="1200" dirty="0"/>
              <a:t>Create Visualization to </a:t>
            </a:r>
            <a:r>
              <a:rPr lang="en-US" sz="1200" b="1" dirty="0"/>
              <a:t>Track and Monitoring Form</a:t>
            </a:r>
          </a:p>
          <a:p>
            <a:pPr marL="182880" indent="-182880" algn="just">
              <a:buFont typeface="+mj-lt"/>
              <a:buAutoNum type="arabicPeriod"/>
            </a:pPr>
            <a:r>
              <a:rPr lang="en-US" sz="1200" dirty="0"/>
              <a:t>Create system that Low-Cost Development </a:t>
            </a:r>
            <a:r>
              <a:rPr lang="en-US" sz="1200" b="1" dirty="0"/>
              <a:t>without</a:t>
            </a:r>
            <a:r>
              <a:rPr lang="en-US" sz="1200" dirty="0"/>
              <a:t> </a:t>
            </a:r>
            <a:r>
              <a:rPr lang="en-US" sz="1200" b="1" dirty="0"/>
              <a:t>Vendor</a:t>
            </a:r>
            <a:r>
              <a:rPr lang="en-US" sz="1200" dirty="0"/>
              <a:t> and </a:t>
            </a:r>
            <a:r>
              <a:rPr lang="en-US" sz="1200" b="1" dirty="0"/>
              <a:t>Easy to Maintain for Citizen Developer</a:t>
            </a:r>
          </a:p>
          <a:p>
            <a:pPr marL="182880" indent="-182880" algn="just">
              <a:buFont typeface="+mj-lt"/>
              <a:buAutoNum type="arabicPeriod"/>
            </a:pPr>
            <a:endParaRPr lang="en-US" sz="1200" b="1" dirty="0"/>
          </a:p>
          <a:p>
            <a:pPr marL="0" indent="0" algn="just">
              <a:buFont typeface="+mj-lt"/>
              <a:buNone/>
            </a:pPr>
            <a:r>
              <a:rPr lang="en-US" sz="1200" b="0" dirty="0"/>
              <a:t>and then our targets in 2 months is</a:t>
            </a:r>
          </a:p>
          <a:p>
            <a:pPr marL="0" indent="0" algn="just">
              <a:buFont typeface="+mj-lt"/>
              <a:buNone/>
            </a:pPr>
            <a:r>
              <a:rPr lang="en-US" sz="1200" b="0" dirty="0"/>
              <a:t>1-4</a:t>
            </a:r>
          </a:p>
          <a:p>
            <a:pPr marL="0" indent="0" algn="just">
              <a:buFont typeface="+mj-lt"/>
              <a:buNone/>
            </a:pPr>
            <a:endParaRPr lang="en-US" sz="1200" b="0" dirty="0"/>
          </a:p>
          <a:p>
            <a:pPr marL="0" indent="0" algn="just">
              <a:buFont typeface="+mj-lt"/>
              <a:buNone/>
            </a:pPr>
            <a:r>
              <a:rPr lang="en-US" sz="1200" b="0" dirty="0"/>
              <a:t>And following of the target there is our activity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0863FF-3275-43BC-807A-FE76E51588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7196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273EC-B969-4888-BCFA-D4C4AAECD68D}"/>
              </a:ext>
            </a:extLst>
          </p:cNvPr>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p>
        </p:txBody>
      </p:sp>
      <p:sp>
        <p:nvSpPr>
          <p:cNvPr id="3" name="Subtitle 2">
            <a:extLst>
              <a:ext uri="{FF2B5EF4-FFF2-40B4-BE49-F238E27FC236}">
                <a16:creationId xmlns:a16="http://schemas.microsoft.com/office/drawing/2014/main" id="{4583D32E-1EDC-423A-B250-11EBD8C78912}"/>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sp>
        <p:nvSpPr>
          <p:cNvPr id="4" name="Date Placeholder 3">
            <a:extLst>
              <a:ext uri="{FF2B5EF4-FFF2-40B4-BE49-F238E27FC236}">
                <a16:creationId xmlns:a16="http://schemas.microsoft.com/office/drawing/2014/main" id="{CFE3FC27-F220-4BE1-80FD-7C6CBCA9A591}"/>
              </a:ext>
            </a:extLst>
          </p:cNvPr>
          <p:cNvSpPr>
            <a:spLocks noGrp="1"/>
          </p:cNvSpPr>
          <p:nvPr>
            <p:ph type="dt" sz="half" idx="10"/>
          </p:nvPr>
        </p:nvSpPr>
        <p:spPr/>
        <p:txBody>
          <a:bodyPr/>
          <a:lstStyle/>
          <a:p>
            <a:fld id="{27D3BF97-5B7F-4A4A-9343-87A386293A6B}" type="datetimeFigureOut">
              <a:rPr lang="en-US" smtClean="0"/>
              <a:t>9/30/2024</a:t>
            </a:fld>
            <a:endParaRPr lang="en-US"/>
          </a:p>
        </p:txBody>
      </p:sp>
      <p:sp>
        <p:nvSpPr>
          <p:cNvPr id="5" name="Footer Placeholder 4">
            <a:extLst>
              <a:ext uri="{FF2B5EF4-FFF2-40B4-BE49-F238E27FC236}">
                <a16:creationId xmlns:a16="http://schemas.microsoft.com/office/drawing/2014/main" id="{A8C5F118-9DA4-4E14-8CAB-CA7E3EA1F1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C5B427-BD76-440F-85AE-601B128C2760}"/>
              </a:ext>
            </a:extLst>
          </p:cNvPr>
          <p:cNvSpPr>
            <a:spLocks noGrp="1"/>
          </p:cNvSpPr>
          <p:nvPr>
            <p:ph type="sldNum" sz="quarter" idx="12"/>
          </p:nvPr>
        </p:nvSpPr>
        <p:spPr/>
        <p:txBody>
          <a:bodyPr/>
          <a:lstStyle/>
          <a:p>
            <a:fld id="{AC419F83-1A3D-4991-97B0-1329BA3C1EAC}" type="slidenum">
              <a:rPr lang="en-US" smtClean="0"/>
              <a:t>‹#›</a:t>
            </a:fld>
            <a:endParaRPr lang="en-US"/>
          </a:p>
        </p:txBody>
      </p:sp>
    </p:spTree>
    <p:extLst>
      <p:ext uri="{BB962C8B-B14F-4D97-AF65-F5344CB8AC3E}">
        <p14:creationId xmlns:p14="http://schemas.microsoft.com/office/powerpoint/2010/main" val="35373854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A0E62-C5E6-43A4-A269-1E82B480D5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6B93BE-3349-4F29-8E90-22C4A03CDC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594995-4F7C-4711-AC60-81C228F0ECF6}"/>
              </a:ext>
            </a:extLst>
          </p:cNvPr>
          <p:cNvSpPr>
            <a:spLocks noGrp="1"/>
          </p:cNvSpPr>
          <p:nvPr>
            <p:ph type="dt" sz="half" idx="10"/>
          </p:nvPr>
        </p:nvSpPr>
        <p:spPr/>
        <p:txBody>
          <a:bodyPr/>
          <a:lstStyle/>
          <a:p>
            <a:fld id="{27D3BF97-5B7F-4A4A-9343-87A386293A6B}" type="datetimeFigureOut">
              <a:rPr lang="en-US" smtClean="0"/>
              <a:t>9/30/2024</a:t>
            </a:fld>
            <a:endParaRPr lang="en-US"/>
          </a:p>
        </p:txBody>
      </p:sp>
      <p:sp>
        <p:nvSpPr>
          <p:cNvPr id="5" name="Footer Placeholder 4">
            <a:extLst>
              <a:ext uri="{FF2B5EF4-FFF2-40B4-BE49-F238E27FC236}">
                <a16:creationId xmlns:a16="http://schemas.microsoft.com/office/drawing/2014/main" id="{E76A90B1-73AF-4F25-AE37-87829A67FA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E8B13C-C5B0-4D16-958D-B1C5427AAB19}"/>
              </a:ext>
            </a:extLst>
          </p:cNvPr>
          <p:cNvSpPr>
            <a:spLocks noGrp="1"/>
          </p:cNvSpPr>
          <p:nvPr>
            <p:ph type="sldNum" sz="quarter" idx="12"/>
          </p:nvPr>
        </p:nvSpPr>
        <p:spPr/>
        <p:txBody>
          <a:bodyPr/>
          <a:lstStyle/>
          <a:p>
            <a:fld id="{AC419F83-1A3D-4991-97B0-1329BA3C1EAC}" type="slidenum">
              <a:rPr lang="en-US" smtClean="0"/>
              <a:t>‹#›</a:t>
            </a:fld>
            <a:endParaRPr lang="en-US"/>
          </a:p>
        </p:txBody>
      </p:sp>
    </p:spTree>
    <p:extLst>
      <p:ext uri="{BB962C8B-B14F-4D97-AF65-F5344CB8AC3E}">
        <p14:creationId xmlns:p14="http://schemas.microsoft.com/office/powerpoint/2010/main" val="22693875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52385-B332-41BB-A6FD-9C14A9B2FCB3}"/>
              </a:ext>
            </a:extLst>
          </p:cNvPr>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p>
        </p:txBody>
      </p:sp>
      <p:sp>
        <p:nvSpPr>
          <p:cNvPr id="3" name="Text Placeholder 2">
            <a:extLst>
              <a:ext uri="{FF2B5EF4-FFF2-40B4-BE49-F238E27FC236}">
                <a16:creationId xmlns:a16="http://schemas.microsoft.com/office/drawing/2014/main" id="{5D148575-B3BC-4D4B-815C-B4866AA3B502}"/>
              </a:ext>
            </a:extLst>
          </p:cNvPr>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C1224D-1197-4672-9D75-85059EFBA7E1}"/>
              </a:ext>
            </a:extLst>
          </p:cNvPr>
          <p:cNvSpPr>
            <a:spLocks noGrp="1"/>
          </p:cNvSpPr>
          <p:nvPr>
            <p:ph type="dt" sz="half" idx="10"/>
          </p:nvPr>
        </p:nvSpPr>
        <p:spPr/>
        <p:txBody>
          <a:bodyPr/>
          <a:lstStyle/>
          <a:p>
            <a:fld id="{27D3BF97-5B7F-4A4A-9343-87A386293A6B}" type="datetimeFigureOut">
              <a:rPr lang="en-US" smtClean="0"/>
              <a:t>9/30/2024</a:t>
            </a:fld>
            <a:endParaRPr lang="en-US"/>
          </a:p>
        </p:txBody>
      </p:sp>
      <p:sp>
        <p:nvSpPr>
          <p:cNvPr id="5" name="Footer Placeholder 4">
            <a:extLst>
              <a:ext uri="{FF2B5EF4-FFF2-40B4-BE49-F238E27FC236}">
                <a16:creationId xmlns:a16="http://schemas.microsoft.com/office/drawing/2014/main" id="{EF7BEF00-3365-472F-A658-45723EA53E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9AA3D-48F2-4EFA-82E4-1B7E47067719}"/>
              </a:ext>
            </a:extLst>
          </p:cNvPr>
          <p:cNvSpPr>
            <a:spLocks noGrp="1"/>
          </p:cNvSpPr>
          <p:nvPr>
            <p:ph type="sldNum" sz="quarter" idx="12"/>
          </p:nvPr>
        </p:nvSpPr>
        <p:spPr/>
        <p:txBody>
          <a:bodyPr/>
          <a:lstStyle/>
          <a:p>
            <a:fld id="{AC419F83-1A3D-4991-97B0-1329BA3C1EAC}" type="slidenum">
              <a:rPr lang="en-US" smtClean="0"/>
              <a:t>‹#›</a:t>
            </a:fld>
            <a:endParaRPr lang="en-US"/>
          </a:p>
        </p:txBody>
      </p:sp>
    </p:spTree>
    <p:extLst>
      <p:ext uri="{BB962C8B-B14F-4D97-AF65-F5344CB8AC3E}">
        <p14:creationId xmlns:p14="http://schemas.microsoft.com/office/powerpoint/2010/main" val="1808477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B8DE4-3F28-4118-BD4A-CF07FDF783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911ADA-4ACF-47E2-AAAC-01E6571E217E}"/>
              </a:ext>
            </a:extLst>
          </p:cNvPr>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FE0E62-3981-4DD1-BC7D-8D5F09E4EB44}"/>
              </a:ext>
            </a:extLst>
          </p:cNvPr>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F6E4CC8-B04B-49EB-AEEC-96DA36DFB66A}"/>
              </a:ext>
            </a:extLst>
          </p:cNvPr>
          <p:cNvSpPr>
            <a:spLocks noGrp="1"/>
          </p:cNvSpPr>
          <p:nvPr>
            <p:ph type="dt" sz="half" idx="10"/>
          </p:nvPr>
        </p:nvSpPr>
        <p:spPr/>
        <p:txBody>
          <a:bodyPr/>
          <a:lstStyle/>
          <a:p>
            <a:fld id="{27D3BF97-5B7F-4A4A-9343-87A386293A6B}" type="datetimeFigureOut">
              <a:rPr lang="en-US" smtClean="0"/>
              <a:t>9/30/2024</a:t>
            </a:fld>
            <a:endParaRPr lang="en-US"/>
          </a:p>
        </p:txBody>
      </p:sp>
      <p:sp>
        <p:nvSpPr>
          <p:cNvPr id="6" name="Footer Placeholder 5">
            <a:extLst>
              <a:ext uri="{FF2B5EF4-FFF2-40B4-BE49-F238E27FC236}">
                <a16:creationId xmlns:a16="http://schemas.microsoft.com/office/drawing/2014/main" id="{9C765306-540A-44FC-A172-7ED8C8328E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364A5D-8CF4-4A8A-9973-EB7CC60C8714}"/>
              </a:ext>
            </a:extLst>
          </p:cNvPr>
          <p:cNvSpPr>
            <a:spLocks noGrp="1"/>
          </p:cNvSpPr>
          <p:nvPr>
            <p:ph type="sldNum" sz="quarter" idx="12"/>
          </p:nvPr>
        </p:nvSpPr>
        <p:spPr/>
        <p:txBody>
          <a:bodyPr/>
          <a:lstStyle/>
          <a:p>
            <a:fld id="{AC419F83-1A3D-4991-97B0-1329BA3C1EAC}" type="slidenum">
              <a:rPr lang="en-US" smtClean="0"/>
              <a:t>‹#›</a:t>
            </a:fld>
            <a:endParaRPr lang="en-US"/>
          </a:p>
        </p:txBody>
      </p:sp>
    </p:spTree>
    <p:extLst>
      <p:ext uri="{BB962C8B-B14F-4D97-AF65-F5344CB8AC3E}">
        <p14:creationId xmlns:p14="http://schemas.microsoft.com/office/powerpoint/2010/main" val="41580760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63837-D5D0-4952-8577-0919D2780CCB}"/>
              </a:ext>
            </a:extLst>
          </p:cNvPr>
          <p:cNvSpPr>
            <a:spLocks noGrp="1"/>
          </p:cNvSpPr>
          <p:nvPr>
            <p:ph type="title"/>
          </p:nvPr>
        </p:nvSpPr>
        <p:spPr>
          <a:xfrm>
            <a:off x="1259682" y="547688"/>
            <a:ext cx="15773400" cy="1988345"/>
          </a:xfrm>
        </p:spPr>
        <p:txBody>
          <a:bodyPr/>
          <a:lstStyle/>
          <a:p>
            <a:r>
              <a:rPr lang="en-US"/>
              <a:t>Click to edit Master title style</a:t>
            </a:r>
          </a:p>
        </p:txBody>
      </p:sp>
      <p:sp>
        <p:nvSpPr>
          <p:cNvPr id="3" name="Text Placeholder 2">
            <a:extLst>
              <a:ext uri="{FF2B5EF4-FFF2-40B4-BE49-F238E27FC236}">
                <a16:creationId xmlns:a16="http://schemas.microsoft.com/office/drawing/2014/main" id="{A3BB2A61-280B-4368-968A-BB847E86F6F7}"/>
              </a:ext>
            </a:extLst>
          </p:cNvPr>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a:extLst>
              <a:ext uri="{FF2B5EF4-FFF2-40B4-BE49-F238E27FC236}">
                <a16:creationId xmlns:a16="http://schemas.microsoft.com/office/drawing/2014/main" id="{55BCDA0A-086C-4624-A43E-2EE97AA0A1A1}"/>
              </a:ext>
            </a:extLst>
          </p:cNvPr>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F954C0-673D-4B1F-B484-581D420AC7AB}"/>
              </a:ext>
            </a:extLst>
          </p:cNvPr>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a:extLst>
              <a:ext uri="{FF2B5EF4-FFF2-40B4-BE49-F238E27FC236}">
                <a16:creationId xmlns:a16="http://schemas.microsoft.com/office/drawing/2014/main" id="{C7A29088-D6EF-4AC7-A587-CCC38B48673D}"/>
              </a:ext>
            </a:extLst>
          </p:cNvPr>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9ABF1A-DE7A-4665-90CC-D38088ECA509}"/>
              </a:ext>
            </a:extLst>
          </p:cNvPr>
          <p:cNvSpPr>
            <a:spLocks noGrp="1"/>
          </p:cNvSpPr>
          <p:nvPr>
            <p:ph type="dt" sz="half" idx="10"/>
          </p:nvPr>
        </p:nvSpPr>
        <p:spPr/>
        <p:txBody>
          <a:bodyPr/>
          <a:lstStyle/>
          <a:p>
            <a:fld id="{27D3BF97-5B7F-4A4A-9343-87A386293A6B}" type="datetimeFigureOut">
              <a:rPr lang="en-US" smtClean="0"/>
              <a:t>9/30/2024</a:t>
            </a:fld>
            <a:endParaRPr lang="en-US"/>
          </a:p>
        </p:txBody>
      </p:sp>
      <p:sp>
        <p:nvSpPr>
          <p:cNvPr id="8" name="Footer Placeholder 7">
            <a:extLst>
              <a:ext uri="{FF2B5EF4-FFF2-40B4-BE49-F238E27FC236}">
                <a16:creationId xmlns:a16="http://schemas.microsoft.com/office/drawing/2014/main" id="{AB6C1CC1-6F69-47E4-B442-BE8A3CDD45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C9E05A-D9E2-4FDC-B8CB-809B048E09B9}"/>
              </a:ext>
            </a:extLst>
          </p:cNvPr>
          <p:cNvSpPr>
            <a:spLocks noGrp="1"/>
          </p:cNvSpPr>
          <p:nvPr>
            <p:ph type="sldNum" sz="quarter" idx="12"/>
          </p:nvPr>
        </p:nvSpPr>
        <p:spPr/>
        <p:txBody>
          <a:bodyPr/>
          <a:lstStyle/>
          <a:p>
            <a:fld id="{AC419F83-1A3D-4991-97B0-1329BA3C1EAC}" type="slidenum">
              <a:rPr lang="en-US" smtClean="0"/>
              <a:t>‹#›</a:t>
            </a:fld>
            <a:endParaRPr lang="en-US"/>
          </a:p>
        </p:txBody>
      </p:sp>
    </p:spTree>
    <p:extLst>
      <p:ext uri="{BB962C8B-B14F-4D97-AF65-F5344CB8AC3E}">
        <p14:creationId xmlns:p14="http://schemas.microsoft.com/office/powerpoint/2010/main" val="8947768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51D48-0B8E-4F75-9CB6-2359CB5158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08E3D3-A535-4EE3-9EDE-A2E94FA04844}"/>
              </a:ext>
            </a:extLst>
          </p:cNvPr>
          <p:cNvSpPr>
            <a:spLocks noGrp="1"/>
          </p:cNvSpPr>
          <p:nvPr>
            <p:ph type="dt" sz="half" idx="10"/>
          </p:nvPr>
        </p:nvSpPr>
        <p:spPr/>
        <p:txBody>
          <a:bodyPr/>
          <a:lstStyle/>
          <a:p>
            <a:fld id="{27D3BF97-5B7F-4A4A-9343-87A386293A6B}" type="datetimeFigureOut">
              <a:rPr lang="en-US" smtClean="0"/>
              <a:t>9/30/2024</a:t>
            </a:fld>
            <a:endParaRPr lang="en-US"/>
          </a:p>
        </p:txBody>
      </p:sp>
      <p:sp>
        <p:nvSpPr>
          <p:cNvPr id="4" name="Footer Placeholder 3">
            <a:extLst>
              <a:ext uri="{FF2B5EF4-FFF2-40B4-BE49-F238E27FC236}">
                <a16:creationId xmlns:a16="http://schemas.microsoft.com/office/drawing/2014/main" id="{EFC83381-183A-413E-B72A-2E0B86097B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EC6FBD1-F08D-4B27-9245-9E258C2B2527}"/>
              </a:ext>
            </a:extLst>
          </p:cNvPr>
          <p:cNvSpPr>
            <a:spLocks noGrp="1"/>
          </p:cNvSpPr>
          <p:nvPr>
            <p:ph type="sldNum" sz="quarter" idx="12"/>
          </p:nvPr>
        </p:nvSpPr>
        <p:spPr/>
        <p:txBody>
          <a:bodyPr/>
          <a:lstStyle/>
          <a:p>
            <a:fld id="{AC419F83-1A3D-4991-97B0-1329BA3C1EAC}" type="slidenum">
              <a:rPr lang="en-US" smtClean="0"/>
              <a:t>‹#›</a:t>
            </a:fld>
            <a:endParaRPr lang="en-US"/>
          </a:p>
        </p:txBody>
      </p:sp>
    </p:spTree>
    <p:extLst>
      <p:ext uri="{BB962C8B-B14F-4D97-AF65-F5344CB8AC3E}">
        <p14:creationId xmlns:p14="http://schemas.microsoft.com/office/powerpoint/2010/main" val="12225194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D53B6E-AAC0-43B3-9C14-62A4DBB90F45}"/>
              </a:ext>
            </a:extLst>
          </p:cNvPr>
          <p:cNvSpPr>
            <a:spLocks noGrp="1"/>
          </p:cNvSpPr>
          <p:nvPr>
            <p:ph type="dt" sz="half" idx="10"/>
          </p:nvPr>
        </p:nvSpPr>
        <p:spPr/>
        <p:txBody>
          <a:bodyPr/>
          <a:lstStyle/>
          <a:p>
            <a:fld id="{27D3BF97-5B7F-4A4A-9343-87A386293A6B}" type="datetimeFigureOut">
              <a:rPr lang="en-US" smtClean="0"/>
              <a:t>9/30/2024</a:t>
            </a:fld>
            <a:endParaRPr lang="en-US"/>
          </a:p>
        </p:txBody>
      </p:sp>
      <p:sp>
        <p:nvSpPr>
          <p:cNvPr id="3" name="Footer Placeholder 2">
            <a:extLst>
              <a:ext uri="{FF2B5EF4-FFF2-40B4-BE49-F238E27FC236}">
                <a16:creationId xmlns:a16="http://schemas.microsoft.com/office/drawing/2014/main" id="{40FFD40E-939A-4550-860E-2C117A7C7DC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4497D6-EA76-41C9-964A-C787F99DC24C}"/>
              </a:ext>
            </a:extLst>
          </p:cNvPr>
          <p:cNvSpPr>
            <a:spLocks noGrp="1"/>
          </p:cNvSpPr>
          <p:nvPr>
            <p:ph type="sldNum" sz="quarter" idx="12"/>
          </p:nvPr>
        </p:nvSpPr>
        <p:spPr/>
        <p:txBody>
          <a:bodyPr/>
          <a:lstStyle/>
          <a:p>
            <a:fld id="{AC419F83-1A3D-4991-97B0-1329BA3C1EAC}" type="slidenum">
              <a:rPr lang="en-US" smtClean="0"/>
              <a:t>‹#›</a:t>
            </a:fld>
            <a:endParaRPr lang="en-US"/>
          </a:p>
        </p:txBody>
      </p:sp>
    </p:spTree>
    <p:extLst>
      <p:ext uri="{BB962C8B-B14F-4D97-AF65-F5344CB8AC3E}">
        <p14:creationId xmlns:p14="http://schemas.microsoft.com/office/powerpoint/2010/main" val="36587504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3EAC6-5D32-4597-97AC-CC2D6696D1B2}"/>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Content Placeholder 2">
            <a:extLst>
              <a:ext uri="{FF2B5EF4-FFF2-40B4-BE49-F238E27FC236}">
                <a16:creationId xmlns:a16="http://schemas.microsoft.com/office/drawing/2014/main" id="{B572BAE2-AE78-4239-8443-4DABC024037D}"/>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878566E-38D3-40F2-9C16-45BA71F6292C}"/>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3922D9C7-C30F-409E-879E-5D098D6307A3}"/>
              </a:ext>
            </a:extLst>
          </p:cNvPr>
          <p:cNvSpPr>
            <a:spLocks noGrp="1"/>
          </p:cNvSpPr>
          <p:nvPr>
            <p:ph type="dt" sz="half" idx="10"/>
          </p:nvPr>
        </p:nvSpPr>
        <p:spPr/>
        <p:txBody>
          <a:bodyPr/>
          <a:lstStyle/>
          <a:p>
            <a:fld id="{27D3BF97-5B7F-4A4A-9343-87A386293A6B}" type="datetimeFigureOut">
              <a:rPr lang="en-US" smtClean="0"/>
              <a:t>9/30/2024</a:t>
            </a:fld>
            <a:endParaRPr lang="en-US"/>
          </a:p>
        </p:txBody>
      </p:sp>
      <p:sp>
        <p:nvSpPr>
          <p:cNvPr id="6" name="Footer Placeholder 5">
            <a:extLst>
              <a:ext uri="{FF2B5EF4-FFF2-40B4-BE49-F238E27FC236}">
                <a16:creationId xmlns:a16="http://schemas.microsoft.com/office/drawing/2014/main" id="{2C0F4CBD-4E90-46C3-A68B-90BEDA9438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808DB3-F150-41E6-8B5A-9C5252990BDF}"/>
              </a:ext>
            </a:extLst>
          </p:cNvPr>
          <p:cNvSpPr>
            <a:spLocks noGrp="1"/>
          </p:cNvSpPr>
          <p:nvPr>
            <p:ph type="sldNum" sz="quarter" idx="12"/>
          </p:nvPr>
        </p:nvSpPr>
        <p:spPr/>
        <p:txBody>
          <a:bodyPr/>
          <a:lstStyle/>
          <a:p>
            <a:fld id="{AC419F83-1A3D-4991-97B0-1329BA3C1EAC}" type="slidenum">
              <a:rPr lang="en-US" smtClean="0"/>
              <a:t>‹#›</a:t>
            </a:fld>
            <a:endParaRPr lang="en-US"/>
          </a:p>
        </p:txBody>
      </p:sp>
    </p:spTree>
    <p:extLst>
      <p:ext uri="{BB962C8B-B14F-4D97-AF65-F5344CB8AC3E}">
        <p14:creationId xmlns:p14="http://schemas.microsoft.com/office/powerpoint/2010/main" val="594181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D63F-D6DE-4E30-BAAF-3A738DC337C1}"/>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Picture Placeholder 2">
            <a:extLst>
              <a:ext uri="{FF2B5EF4-FFF2-40B4-BE49-F238E27FC236}">
                <a16:creationId xmlns:a16="http://schemas.microsoft.com/office/drawing/2014/main" id="{FFBE7DB5-4CD8-403A-B923-ACAE6407B246}"/>
              </a:ext>
            </a:extLst>
          </p:cNvPr>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US"/>
          </a:p>
        </p:txBody>
      </p:sp>
      <p:sp>
        <p:nvSpPr>
          <p:cNvPr id="4" name="Text Placeholder 3">
            <a:extLst>
              <a:ext uri="{FF2B5EF4-FFF2-40B4-BE49-F238E27FC236}">
                <a16:creationId xmlns:a16="http://schemas.microsoft.com/office/drawing/2014/main" id="{6B3ADE0A-5FE2-41DA-8DBF-9D86EA92DCF4}"/>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1E5CCE4F-1D27-49A6-B204-5E4D7E3E3EAC}"/>
              </a:ext>
            </a:extLst>
          </p:cNvPr>
          <p:cNvSpPr>
            <a:spLocks noGrp="1"/>
          </p:cNvSpPr>
          <p:nvPr>
            <p:ph type="dt" sz="half" idx="10"/>
          </p:nvPr>
        </p:nvSpPr>
        <p:spPr/>
        <p:txBody>
          <a:bodyPr/>
          <a:lstStyle/>
          <a:p>
            <a:fld id="{27D3BF97-5B7F-4A4A-9343-87A386293A6B}" type="datetimeFigureOut">
              <a:rPr lang="en-US" smtClean="0"/>
              <a:t>9/30/2024</a:t>
            </a:fld>
            <a:endParaRPr lang="en-US"/>
          </a:p>
        </p:txBody>
      </p:sp>
      <p:sp>
        <p:nvSpPr>
          <p:cNvPr id="6" name="Footer Placeholder 5">
            <a:extLst>
              <a:ext uri="{FF2B5EF4-FFF2-40B4-BE49-F238E27FC236}">
                <a16:creationId xmlns:a16="http://schemas.microsoft.com/office/drawing/2014/main" id="{9664B57B-E62A-4A6D-A42C-2EC59845FF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75BAAC-E2FD-44D8-B0E7-0A7A04CA5733}"/>
              </a:ext>
            </a:extLst>
          </p:cNvPr>
          <p:cNvSpPr>
            <a:spLocks noGrp="1"/>
          </p:cNvSpPr>
          <p:nvPr>
            <p:ph type="sldNum" sz="quarter" idx="12"/>
          </p:nvPr>
        </p:nvSpPr>
        <p:spPr/>
        <p:txBody>
          <a:bodyPr/>
          <a:lstStyle/>
          <a:p>
            <a:fld id="{AC419F83-1A3D-4991-97B0-1329BA3C1EAC}" type="slidenum">
              <a:rPr lang="en-US" smtClean="0"/>
              <a:t>‹#›</a:t>
            </a:fld>
            <a:endParaRPr lang="en-US"/>
          </a:p>
        </p:txBody>
      </p:sp>
    </p:spTree>
    <p:extLst>
      <p:ext uri="{BB962C8B-B14F-4D97-AF65-F5344CB8AC3E}">
        <p14:creationId xmlns:p14="http://schemas.microsoft.com/office/powerpoint/2010/main" val="24270492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DDAB5-D32B-4CCC-AC97-F2D007E98A9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8A946C-4021-4DF5-A143-DAE694B237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393016-F77C-4734-892D-FDC6E93D7075}"/>
              </a:ext>
            </a:extLst>
          </p:cNvPr>
          <p:cNvSpPr>
            <a:spLocks noGrp="1"/>
          </p:cNvSpPr>
          <p:nvPr>
            <p:ph type="dt" sz="half" idx="10"/>
          </p:nvPr>
        </p:nvSpPr>
        <p:spPr/>
        <p:txBody>
          <a:bodyPr/>
          <a:lstStyle/>
          <a:p>
            <a:fld id="{27D3BF97-5B7F-4A4A-9343-87A386293A6B}" type="datetimeFigureOut">
              <a:rPr lang="en-US" smtClean="0"/>
              <a:t>9/30/2024</a:t>
            </a:fld>
            <a:endParaRPr lang="en-US"/>
          </a:p>
        </p:txBody>
      </p:sp>
      <p:sp>
        <p:nvSpPr>
          <p:cNvPr id="5" name="Footer Placeholder 4">
            <a:extLst>
              <a:ext uri="{FF2B5EF4-FFF2-40B4-BE49-F238E27FC236}">
                <a16:creationId xmlns:a16="http://schemas.microsoft.com/office/drawing/2014/main" id="{393764BB-7D55-4489-AAFD-A87253A72F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5BC142-406A-4C1E-8AF1-DFB636C5DF16}"/>
              </a:ext>
            </a:extLst>
          </p:cNvPr>
          <p:cNvSpPr>
            <a:spLocks noGrp="1"/>
          </p:cNvSpPr>
          <p:nvPr>
            <p:ph type="sldNum" sz="quarter" idx="12"/>
          </p:nvPr>
        </p:nvSpPr>
        <p:spPr/>
        <p:txBody>
          <a:bodyPr/>
          <a:lstStyle/>
          <a:p>
            <a:fld id="{AC419F83-1A3D-4991-97B0-1329BA3C1EAC}" type="slidenum">
              <a:rPr lang="en-US" smtClean="0"/>
              <a:t>‹#›</a:t>
            </a:fld>
            <a:endParaRPr lang="en-US"/>
          </a:p>
        </p:txBody>
      </p:sp>
    </p:spTree>
    <p:extLst>
      <p:ext uri="{BB962C8B-B14F-4D97-AF65-F5344CB8AC3E}">
        <p14:creationId xmlns:p14="http://schemas.microsoft.com/office/powerpoint/2010/main" val="19784833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2D0067-438F-49F2-8070-464CB9B05C46}"/>
              </a:ext>
            </a:extLst>
          </p:cNvPr>
          <p:cNvSpPr>
            <a:spLocks noGrp="1"/>
          </p:cNvSpPr>
          <p:nvPr>
            <p:ph type="title" orient="vert"/>
          </p:nvPr>
        </p:nvSpPr>
        <p:spPr>
          <a:xfrm>
            <a:off x="13087350" y="547688"/>
            <a:ext cx="3943350" cy="871775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D66EDA-F469-43D0-9756-16BE04117CCE}"/>
              </a:ext>
            </a:extLst>
          </p:cNvPr>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1F205D-BF10-424F-98F5-5BFFC25DF2B8}"/>
              </a:ext>
            </a:extLst>
          </p:cNvPr>
          <p:cNvSpPr>
            <a:spLocks noGrp="1"/>
          </p:cNvSpPr>
          <p:nvPr>
            <p:ph type="dt" sz="half" idx="10"/>
          </p:nvPr>
        </p:nvSpPr>
        <p:spPr/>
        <p:txBody>
          <a:bodyPr/>
          <a:lstStyle/>
          <a:p>
            <a:fld id="{27D3BF97-5B7F-4A4A-9343-87A386293A6B}" type="datetimeFigureOut">
              <a:rPr lang="en-US" smtClean="0"/>
              <a:t>9/30/2024</a:t>
            </a:fld>
            <a:endParaRPr lang="en-US"/>
          </a:p>
        </p:txBody>
      </p:sp>
      <p:sp>
        <p:nvSpPr>
          <p:cNvPr id="5" name="Footer Placeholder 4">
            <a:extLst>
              <a:ext uri="{FF2B5EF4-FFF2-40B4-BE49-F238E27FC236}">
                <a16:creationId xmlns:a16="http://schemas.microsoft.com/office/drawing/2014/main" id="{0F6E6021-1D0E-493C-8CB8-229A170F4B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EF5822-93E5-460A-92DB-656D4D066752}"/>
              </a:ext>
            </a:extLst>
          </p:cNvPr>
          <p:cNvSpPr>
            <a:spLocks noGrp="1"/>
          </p:cNvSpPr>
          <p:nvPr>
            <p:ph type="sldNum" sz="quarter" idx="12"/>
          </p:nvPr>
        </p:nvSpPr>
        <p:spPr/>
        <p:txBody>
          <a:bodyPr/>
          <a:lstStyle/>
          <a:p>
            <a:fld id="{AC419F83-1A3D-4991-97B0-1329BA3C1EAC}" type="slidenum">
              <a:rPr lang="en-US" smtClean="0"/>
              <a:t>‹#›</a:t>
            </a:fld>
            <a:endParaRPr lang="en-US"/>
          </a:p>
        </p:txBody>
      </p:sp>
    </p:spTree>
    <p:extLst>
      <p:ext uri="{BB962C8B-B14F-4D97-AF65-F5344CB8AC3E}">
        <p14:creationId xmlns:p14="http://schemas.microsoft.com/office/powerpoint/2010/main" val="1513614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44EEBF-F54C-49B9-927D-1D36C2A6778C}"/>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03CBCF1-FD4C-4AD7-99A2-3643E5B13674}"/>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4521F8-0EAA-460D-AA00-A0B00FD15F5E}"/>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27D3BF97-5B7F-4A4A-9343-87A386293A6B}" type="datetimeFigureOut">
              <a:rPr lang="en-US" smtClean="0"/>
              <a:t>9/30/2024</a:t>
            </a:fld>
            <a:endParaRPr lang="en-US"/>
          </a:p>
        </p:txBody>
      </p:sp>
      <p:sp>
        <p:nvSpPr>
          <p:cNvPr id="5" name="Footer Placeholder 4">
            <a:extLst>
              <a:ext uri="{FF2B5EF4-FFF2-40B4-BE49-F238E27FC236}">
                <a16:creationId xmlns:a16="http://schemas.microsoft.com/office/drawing/2014/main" id="{C966F2D9-BDA8-43D5-AA05-C10632478F33}"/>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E564834-D09B-4EC9-90D9-4345FF6630A6}"/>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AC419F83-1A3D-4991-97B0-1329BA3C1EAC}" type="slidenum">
              <a:rPr lang="en-US" smtClean="0"/>
              <a:t>‹#›</a:t>
            </a:fld>
            <a:endParaRPr lang="en-US"/>
          </a:p>
        </p:txBody>
      </p:sp>
    </p:spTree>
    <p:extLst>
      <p:ext uri="{BB962C8B-B14F-4D97-AF65-F5344CB8AC3E}">
        <p14:creationId xmlns:p14="http://schemas.microsoft.com/office/powerpoint/2010/main" val="42168884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2.png"/><Relationship Id="rId7" Type="http://schemas.openxmlformats.org/officeDocument/2006/relationships/slide" Target="slide1.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slide" Target="slide3.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slide" Target="slide3.xml"/><Relationship Id="rId3" Type="http://schemas.openxmlformats.org/officeDocument/2006/relationships/image" Target="../media/image6.png"/><Relationship Id="rId7" Type="http://schemas.openxmlformats.org/officeDocument/2006/relationships/image" Target="../media/image18.png"/><Relationship Id="rId12" Type="http://schemas.openxmlformats.org/officeDocument/2006/relationships/slide" Target="slide2.xml"/><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slide" Target="slide1.xml"/><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7.svg"/><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3" Type="http://schemas.openxmlformats.org/officeDocument/2006/relationships/image" Target="../media/image32.svg"/><Relationship Id="rId18" Type="http://schemas.openxmlformats.org/officeDocument/2006/relationships/image" Target="../media/image37.png"/><Relationship Id="rId26" Type="http://schemas.openxmlformats.org/officeDocument/2006/relationships/image" Target="../media/image45.png"/><Relationship Id="rId39" Type="http://schemas.openxmlformats.org/officeDocument/2006/relationships/image" Target="../media/image58.png"/><Relationship Id="rId21" Type="http://schemas.openxmlformats.org/officeDocument/2006/relationships/image" Target="../media/image40.svg"/><Relationship Id="rId34" Type="http://schemas.openxmlformats.org/officeDocument/2006/relationships/image" Target="../media/image53.jpeg"/><Relationship Id="rId42" Type="http://schemas.openxmlformats.org/officeDocument/2006/relationships/image" Target="../media/image61.svg"/><Relationship Id="rId7" Type="http://schemas.openxmlformats.org/officeDocument/2006/relationships/image" Target="../media/image26.png"/><Relationship Id="rId2" Type="http://schemas.openxmlformats.org/officeDocument/2006/relationships/notesSlide" Target="../notesSlides/notesSlide2.xml"/><Relationship Id="rId16" Type="http://schemas.openxmlformats.org/officeDocument/2006/relationships/image" Target="../media/image35.png"/><Relationship Id="rId29" Type="http://schemas.openxmlformats.org/officeDocument/2006/relationships/image" Target="../media/image48.png"/><Relationship Id="rId1" Type="http://schemas.openxmlformats.org/officeDocument/2006/relationships/slideLayout" Target="../slideLayouts/slideLayout12.xml"/><Relationship Id="rId6" Type="http://schemas.openxmlformats.org/officeDocument/2006/relationships/image" Target="../media/image25.svg"/><Relationship Id="rId11" Type="http://schemas.openxmlformats.org/officeDocument/2006/relationships/image" Target="../media/image30.png"/><Relationship Id="rId24" Type="http://schemas.openxmlformats.org/officeDocument/2006/relationships/image" Target="../media/image43.png"/><Relationship Id="rId32" Type="http://schemas.openxmlformats.org/officeDocument/2006/relationships/image" Target="../media/image51.png"/><Relationship Id="rId37" Type="http://schemas.openxmlformats.org/officeDocument/2006/relationships/image" Target="../media/image56.png"/><Relationship Id="rId40" Type="http://schemas.openxmlformats.org/officeDocument/2006/relationships/image" Target="../media/image59.png"/><Relationship Id="rId45" Type="http://schemas.openxmlformats.org/officeDocument/2006/relationships/image" Target="../media/image64.png"/><Relationship Id="rId5" Type="http://schemas.openxmlformats.org/officeDocument/2006/relationships/image" Target="../media/image24.png"/><Relationship Id="rId15" Type="http://schemas.openxmlformats.org/officeDocument/2006/relationships/image" Target="../media/image34.png"/><Relationship Id="rId23" Type="http://schemas.openxmlformats.org/officeDocument/2006/relationships/image" Target="../media/image42.svg"/><Relationship Id="rId28" Type="http://schemas.openxmlformats.org/officeDocument/2006/relationships/image" Target="../media/image47.png"/><Relationship Id="rId36" Type="http://schemas.openxmlformats.org/officeDocument/2006/relationships/image" Target="../media/image55.png"/><Relationship Id="rId10" Type="http://schemas.openxmlformats.org/officeDocument/2006/relationships/image" Target="../media/image29.png"/><Relationship Id="rId19" Type="http://schemas.openxmlformats.org/officeDocument/2006/relationships/image" Target="../media/image38.svg"/><Relationship Id="rId31" Type="http://schemas.openxmlformats.org/officeDocument/2006/relationships/image" Target="../media/image50.svg"/><Relationship Id="rId44" Type="http://schemas.openxmlformats.org/officeDocument/2006/relationships/image" Target="../media/image63.svg"/><Relationship Id="rId4" Type="http://schemas.openxmlformats.org/officeDocument/2006/relationships/image" Target="../media/image23.png"/><Relationship Id="rId9" Type="http://schemas.openxmlformats.org/officeDocument/2006/relationships/image" Target="../media/image28.svg"/><Relationship Id="rId14" Type="http://schemas.openxmlformats.org/officeDocument/2006/relationships/image" Target="../media/image33.png"/><Relationship Id="rId22" Type="http://schemas.openxmlformats.org/officeDocument/2006/relationships/image" Target="../media/image41.png"/><Relationship Id="rId27" Type="http://schemas.openxmlformats.org/officeDocument/2006/relationships/image" Target="../media/image46.png"/><Relationship Id="rId30" Type="http://schemas.openxmlformats.org/officeDocument/2006/relationships/image" Target="../media/image49.png"/><Relationship Id="rId35" Type="http://schemas.openxmlformats.org/officeDocument/2006/relationships/image" Target="../media/image54.jpeg"/><Relationship Id="rId43" Type="http://schemas.openxmlformats.org/officeDocument/2006/relationships/image" Target="../media/image62.png"/><Relationship Id="rId8" Type="http://schemas.openxmlformats.org/officeDocument/2006/relationships/image" Target="../media/image27.png"/><Relationship Id="rId3" Type="http://schemas.openxmlformats.org/officeDocument/2006/relationships/image" Target="../media/image22.emf"/><Relationship Id="rId12" Type="http://schemas.openxmlformats.org/officeDocument/2006/relationships/image" Target="../media/image31.png"/><Relationship Id="rId17" Type="http://schemas.openxmlformats.org/officeDocument/2006/relationships/image" Target="../media/image36.svg"/><Relationship Id="rId25" Type="http://schemas.openxmlformats.org/officeDocument/2006/relationships/image" Target="../media/image44.png"/><Relationship Id="rId33" Type="http://schemas.openxmlformats.org/officeDocument/2006/relationships/image" Target="../media/image52.svg"/><Relationship Id="rId38" Type="http://schemas.openxmlformats.org/officeDocument/2006/relationships/image" Target="../media/image57.png"/><Relationship Id="rId20" Type="http://schemas.openxmlformats.org/officeDocument/2006/relationships/image" Target="../media/image39.png"/><Relationship Id="rId41" Type="http://schemas.openxmlformats.org/officeDocument/2006/relationships/image" Target="../media/image60.png"/></Relationships>
</file>

<file path=ppt/slides/_rels/slide13.xml.rels><?xml version="1.0" encoding="UTF-8" standalone="yes"?>
<Relationships xmlns="http://schemas.openxmlformats.org/package/2006/relationships"><Relationship Id="rId13" Type="http://schemas.openxmlformats.org/officeDocument/2006/relationships/image" Target="../media/image32.svg"/><Relationship Id="rId18" Type="http://schemas.openxmlformats.org/officeDocument/2006/relationships/image" Target="../media/image37.png"/><Relationship Id="rId26" Type="http://schemas.openxmlformats.org/officeDocument/2006/relationships/image" Target="../media/image45.png"/><Relationship Id="rId39" Type="http://schemas.openxmlformats.org/officeDocument/2006/relationships/image" Target="../media/image58.png"/><Relationship Id="rId21" Type="http://schemas.openxmlformats.org/officeDocument/2006/relationships/image" Target="../media/image40.svg"/><Relationship Id="rId34" Type="http://schemas.openxmlformats.org/officeDocument/2006/relationships/image" Target="../media/image53.jpeg"/><Relationship Id="rId42" Type="http://schemas.openxmlformats.org/officeDocument/2006/relationships/image" Target="../media/image61.svg"/><Relationship Id="rId7" Type="http://schemas.openxmlformats.org/officeDocument/2006/relationships/image" Target="../media/image26.png"/><Relationship Id="rId2" Type="http://schemas.openxmlformats.org/officeDocument/2006/relationships/notesSlide" Target="../notesSlides/notesSlide3.xml"/><Relationship Id="rId16" Type="http://schemas.openxmlformats.org/officeDocument/2006/relationships/image" Target="../media/image35.png"/><Relationship Id="rId29" Type="http://schemas.openxmlformats.org/officeDocument/2006/relationships/image" Target="../media/image48.png"/><Relationship Id="rId1" Type="http://schemas.openxmlformats.org/officeDocument/2006/relationships/slideLayout" Target="../slideLayouts/slideLayout12.xml"/><Relationship Id="rId6" Type="http://schemas.openxmlformats.org/officeDocument/2006/relationships/image" Target="../media/image25.svg"/><Relationship Id="rId11" Type="http://schemas.openxmlformats.org/officeDocument/2006/relationships/image" Target="../media/image30.png"/><Relationship Id="rId24" Type="http://schemas.openxmlformats.org/officeDocument/2006/relationships/image" Target="../media/image43.png"/><Relationship Id="rId32" Type="http://schemas.openxmlformats.org/officeDocument/2006/relationships/image" Target="../media/image51.png"/><Relationship Id="rId37" Type="http://schemas.openxmlformats.org/officeDocument/2006/relationships/image" Target="../media/image56.png"/><Relationship Id="rId40" Type="http://schemas.openxmlformats.org/officeDocument/2006/relationships/image" Target="../media/image59.png"/><Relationship Id="rId45" Type="http://schemas.openxmlformats.org/officeDocument/2006/relationships/image" Target="../media/image64.png"/><Relationship Id="rId5" Type="http://schemas.openxmlformats.org/officeDocument/2006/relationships/image" Target="../media/image24.png"/><Relationship Id="rId15" Type="http://schemas.openxmlformats.org/officeDocument/2006/relationships/image" Target="../media/image34.png"/><Relationship Id="rId23" Type="http://schemas.openxmlformats.org/officeDocument/2006/relationships/image" Target="../media/image42.svg"/><Relationship Id="rId28" Type="http://schemas.openxmlformats.org/officeDocument/2006/relationships/image" Target="../media/image47.png"/><Relationship Id="rId36" Type="http://schemas.openxmlformats.org/officeDocument/2006/relationships/image" Target="../media/image55.png"/><Relationship Id="rId10" Type="http://schemas.openxmlformats.org/officeDocument/2006/relationships/image" Target="../media/image29.png"/><Relationship Id="rId19" Type="http://schemas.openxmlformats.org/officeDocument/2006/relationships/image" Target="../media/image38.svg"/><Relationship Id="rId31" Type="http://schemas.openxmlformats.org/officeDocument/2006/relationships/image" Target="../media/image50.svg"/><Relationship Id="rId44" Type="http://schemas.openxmlformats.org/officeDocument/2006/relationships/image" Target="../media/image63.svg"/><Relationship Id="rId4" Type="http://schemas.openxmlformats.org/officeDocument/2006/relationships/image" Target="../media/image23.png"/><Relationship Id="rId9" Type="http://schemas.openxmlformats.org/officeDocument/2006/relationships/image" Target="../media/image28.svg"/><Relationship Id="rId14" Type="http://schemas.openxmlformats.org/officeDocument/2006/relationships/image" Target="../media/image33.png"/><Relationship Id="rId22" Type="http://schemas.openxmlformats.org/officeDocument/2006/relationships/image" Target="../media/image41.png"/><Relationship Id="rId27" Type="http://schemas.openxmlformats.org/officeDocument/2006/relationships/image" Target="../media/image46.png"/><Relationship Id="rId30" Type="http://schemas.openxmlformats.org/officeDocument/2006/relationships/image" Target="../media/image49.png"/><Relationship Id="rId35" Type="http://schemas.openxmlformats.org/officeDocument/2006/relationships/image" Target="../media/image54.jpeg"/><Relationship Id="rId43" Type="http://schemas.openxmlformats.org/officeDocument/2006/relationships/image" Target="../media/image62.png"/><Relationship Id="rId8" Type="http://schemas.openxmlformats.org/officeDocument/2006/relationships/image" Target="../media/image27.png"/><Relationship Id="rId3" Type="http://schemas.openxmlformats.org/officeDocument/2006/relationships/image" Target="../media/image22.emf"/><Relationship Id="rId12" Type="http://schemas.openxmlformats.org/officeDocument/2006/relationships/image" Target="../media/image31.png"/><Relationship Id="rId17" Type="http://schemas.openxmlformats.org/officeDocument/2006/relationships/image" Target="../media/image36.svg"/><Relationship Id="rId25" Type="http://schemas.openxmlformats.org/officeDocument/2006/relationships/image" Target="../media/image44.png"/><Relationship Id="rId33" Type="http://schemas.openxmlformats.org/officeDocument/2006/relationships/image" Target="../media/image52.svg"/><Relationship Id="rId38" Type="http://schemas.openxmlformats.org/officeDocument/2006/relationships/image" Target="../media/image57.png"/><Relationship Id="rId20" Type="http://schemas.openxmlformats.org/officeDocument/2006/relationships/image" Target="../media/image39.png"/><Relationship Id="rId41" Type="http://schemas.openxmlformats.org/officeDocument/2006/relationships/image" Target="../media/image60.png"/></Relationships>
</file>

<file path=ppt/slides/_rels/slide14.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1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75.png"/></Relationships>
</file>

<file path=ppt/slides/_rels/slide1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slide" Target="slide1.xml"/><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3.svg"/><Relationship Id="rId18" Type="http://schemas.openxmlformats.org/officeDocument/2006/relationships/image" Target="../media/image86.png"/><Relationship Id="rId26" Type="http://schemas.openxmlformats.org/officeDocument/2006/relationships/image" Target="../media/image93.png"/><Relationship Id="rId3" Type="http://schemas.openxmlformats.org/officeDocument/2006/relationships/image" Target="../media/image22.emf"/><Relationship Id="rId21" Type="http://schemas.openxmlformats.org/officeDocument/2006/relationships/image" Target="../media/image88.png"/><Relationship Id="rId7" Type="http://schemas.openxmlformats.org/officeDocument/2006/relationships/image" Target="../media/image59.png"/><Relationship Id="rId12" Type="http://schemas.openxmlformats.org/officeDocument/2006/relationships/image" Target="../media/image82.png"/><Relationship Id="rId17" Type="http://schemas.openxmlformats.org/officeDocument/2006/relationships/image" Target="../media/image26.png"/><Relationship Id="rId25" Type="http://schemas.openxmlformats.org/officeDocument/2006/relationships/image" Target="../media/image92.svg"/><Relationship Id="rId2" Type="http://schemas.openxmlformats.org/officeDocument/2006/relationships/notesSlide" Target="../notesSlides/notesSlide4.xml"/><Relationship Id="rId16" Type="http://schemas.openxmlformats.org/officeDocument/2006/relationships/image" Target="../media/image29.png"/><Relationship Id="rId20" Type="http://schemas.openxmlformats.org/officeDocument/2006/relationships/image" Target="../media/image34.png"/><Relationship Id="rId29" Type="http://schemas.openxmlformats.org/officeDocument/2006/relationships/image" Target="../media/image96.svg"/><Relationship Id="rId1" Type="http://schemas.openxmlformats.org/officeDocument/2006/relationships/slideLayout" Target="../slideLayouts/slideLayout18.xml"/><Relationship Id="rId6" Type="http://schemas.openxmlformats.org/officeDocument/2006/relationships/image" Target="../media/image25.svg"/><Relationship Id="rId11" Type="http://schemas.openxmlformats.org/officeDocument/2006/relationships/image" Target="../media/image81.svg"/><Relationship Id="rId24" Type="http://schemas.openxmlformats.org/officeDocument/2006/relationships/image" Target="../media/image91.png"/><Relationship Id="rId32" Type="http://schemas.openxmlformats.org/officeDocument/2006/relationships/slide" Target="slide12.xml"/><Relationship Id="rId5" Type="http://schemas.openxmlformats.org/officeDocument/2006/relationships/image" Target="../media/image24.png"/><Relationship Id="rId15" Type="http://schemas.openxmlformats.org/officeDocument/2006/relationships/image" Target="../media/image85.svg"/><Relationship Id="rId23" Type="http://schemas.openxmlformats.org/officeDocument/2006/relationships/image" Target="../media/image90.png"/><Relationship Id="rId28" Type="http://schemas.openxmlformats.org/officeDocument/2006/relationships/image" Target="../media/image95.png"/><Relationship Id="rId10" Type="http://schemas.openxmlformats.org/officeDocument/2006/relationships/image" Target="../media/image80.png"/><Relationship Id="rId19" Type="http://schemas.openxmlformats.org/officeDocument/2006/relationships/image" Target="../media/image87.png"/><Relationship Id="rId31" Type="http://schemas.openxmlformats.org/officeDocument/2006/relationships/image" Target="../media/image98.svg"/><Relationship Id="rId4" Type="http://schemas.openxmlformats.org/officeDocument/2006/relationships/image" Target="../media/image23.png"/><Relationship Id="rId9" Type="http://schemas.openxmlformats.org/officeDocument/2006/relationships/image" Target="../media/image64.png"/><Relationship Id="rId14" Type="http://schemas.openxmlformats.org/officeDocument/2006/relationships/image" Target="../media/image84.png"/><Relationship Id="rId22" Type="http://schemas.openxmlformats.org/officeDocument/2006/relationships/image" Target="../media/image89.png"/><Relationship Id="rId27" Type="http://schemas.openxmlformats.org/officeDocument/2006/relationships/image" Target="../media/image94.png"/><Relationship Id="rId30" Type="http://schemas.openxmlformats.org/officeDocument/2006/relationships/image" Target="../media/image97.png"/></Relationships>
</file>

<file path=ppt/slides/_rels/slide2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0.jpeg"/></Relationships>
</file>

<file path=ppt/slides/_rels/slide2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01.jpe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2.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slide" Target="slide3.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slide" Target="slide1.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6.png"/><Relationship Id="rId7" Type="http://schemas.openxmlformats.org/officeDocument/2006/relationships/slide" Target="slide2.xml"/><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11.png"/><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slide" Target="slide3.xml"/><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slide" Target="slide1.xml"/><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slide" Target="slide3.xml"/><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slide" Target="slide1.xml"/><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6.png"/><Relationship Id="rId7" Type="http://schemas.openxmlformats.org/officeDocument/2006/relationships/slide" Target="slide2.xml"/><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13.png"/><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6.png"/><Relationship Id="rId7" Type="http://schemas.openxmlformats.org/officeDocument/2006/relationships/slide" Target="slide2.xml"/><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10.jpeg"/><Relationship Id="rId4" Type="http://schemas.openxmlformats.org/officeDocument/2006/relationships/image" Target="../media/image7.svg"/></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slide" Target="slide1.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555" b="-6555"/>
            </a:stretch>
          </a:blipFill>
        </p:spPr>
      </p:sp>
      <p:grpSp>
        <p:nvGrpSpPr>
          <p:cNvPr id="3" name="Group 3"/>
          <p:cNvGrpSpPr/>
          <p:nvPr/>
        </p:nvGrpSpPr>
        <p:grpSpPr>
          <a:xfrm>
            <a:off x="-539175" y="-151086"/>
            <a:ext cx="19366350" cy="10589172"/>
            <a:chOff x="0" y="0"/>
            <a:chExt cx="5100602" cy="2788918"/>
          </a:xfrm>
        </p:grpSpPr>
        <p:sp>
          <p:nvSpPr>
            <p:cNvPr id="4" name="Freeform 4"/>
            <p:cNvSpPr/>
            <p:nvPr/>
          </p:nvSpPr>
          <p:spPr>
            <a:xfrm>
              <a:off x="0" y="0"/>
              <a:ext cx="5100603" cy="2788918"/>
            </a:xfrm>
            <a:custGeom>
              <a:avLst/>
              <a:gdLst/>
              <a:ahLst/>
              <a:cxnLst/>
              <a:rect l="l" t="t" r="r" b="b"/>
              <a:pathLst>
                <a:path w="5100603" h="2788918">
                  <a:moveTo>
                    <a:pt x="0" y="0"/>
                  </a:moveTo>
                  <a:lnTo>
                    <a:pt x="5100603" y="0"/>
                  </a:lnTo>
                  <a:lnTo>
                    <a:pt x="5100603" y="2788918"/>
                  </a:lnTo>
                  <a:lnTo>
                    <a:pt x="0" y="2788918"/>
                  </a:lnTo>
                  <a:close/>
                </a:path>
              </a:pathLst>
            </a:custGeom>
            <a:gradFill rotWithShape="1">
              <a:gsLst>
                <a:gs pos="0">
                  <a:srgbClr val="0589C2">
                    <a:alpha val="87000"/>
                  </a:srgbClr>
                </a:gs>
                <a:gs pos="50000">
                  <a:srgbClr val="3ABDD4">
                    <a:alpha val="87000"/>
                  </a:srgbClr>
                </a:gs>
                <a:gs pos="100000">
                  <a:srgbClr val="93EFFF">
                    <a:alpha val="87000"/>
                  </a:srgbClr>
                </a:gs>
              </a:gsLst>
              <a:path path="circle">
                <a:fillToRect r="100000" b="100000"/>
              </a:path>
              <a:tileRect l="-100000" t="-100000"/>
            </a:gradFill>
          </p:spPr>
        </p:sp>
        <p:sp>
          <p:nvSpPr>
            <p:cNvPr id="5" name="TextBox 5"/>
            <p:cNvSpPr txBox="1"/>
            <p:nvPr/>
          </p:nvSpPr>
          <p:spPr>
            <a:xfrm>
              <a:off x="0" y="-38100"/>
              <a:ext cx="5100602" cy="2827018"/>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403078">
            <a:off x="1027455" y="910450"/>
            <a:ext cx="533287" cy="511956"/>
          </a:xfrm>
          <a:custGeom>
            <a:avLst/>
            <a:gdLst/>
            <a:ahLst/>
            <a:cxnLst/>
            <a:rect l="l" t="t" r="r" b="b"/>
            <a:pathLst>
              <a:path w="533287" h="511956">
                <a:moveTo>
                  <a:pt x="0" y="0"/>
                </a:moveTo>
                <a:lnTo>
                  <a:pt x="533287" y="0"/>
                </a:lnTo>
                <a:lnTo>
                  <a:pt x="533287" y="511956"/>
                </a:lnTo>
                <a:lnTo>
                  <a:pt x="0" y="5119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903207" y="3834484"/>
            <a:ext cx="14481586" cy="2894257"/>
          </a:xfrm>
          <a:prstGeom prst="rect">
            <a:avLst/>
          </a:prstGeom>
        </p:spPr>
        <p:txBody>
          <a:bodyPr lIns="0" tIns="0" rIns="0" bIns="0" rtlCol="0" anchor="t">
            <a:spAutoFit/>
          </a:bodyPr>
          <a:lstStyle/>
          <a:p>
            <a:pPr algn="ctr">
              <a:lnSpc>
                <a:spcPts val="10462"/>
              </a:lnSpc>
            </a:pPr>
            <a:r>
              <a:rPr lang="en-US" sz="12166" b="1" dirty="0">
                <a:solidFill>
                  <a:srgbClr val="FFFFFF"/>
                </a:solidFill>
                <a:latin typeface="Poppins Bold"/>
                <a:ea typeface="Poppins Bold"/>
                <a:cs typeface="Poppins Bold"/>
                <a:sym typeface="Poppins Bold"/>
              </a:rPr>
              <a:t>Human Resources</a:t>
            </a:r>
          </a:p>
          <a:p>
            <a:pPr algn="ctr">
              <a:lnSpc>
                <a:spcPts val="10462"/>
              </a:lnSpc>
            </a:pPr>
            <a:r>
              <a:rPr lang="en-US" sz="12166" b="1" dirty="0">
                <a:solidFill>
                  <a:srgbClr val="FFFFFF"/>
                </a:solidFill>
                <a:latin typeface="Poppins Bold"/>
                <a:ea typeface="Poppins Bold"/>
                <a:cs typeface="Poppins Bold"/>
                <a:sym typeface="Poppins Bold"/>
              </a:rPr>
              <a:t>Management</a:t>
            </a:r>
          </a:p>
        </p:txBody>
      </p:sp>
      <p:sp>
        <p:nvSpPr>
          <p:cNvPr id="8" name="TextBox 8"/>
          <p:cNvSpPr txBox="1"/>
          <p:nvPr/>
        </p:nvSpPr>
        <p:spPr>
          <a:xfrm>
            <a:off x="1687743" y="711008"/>
            <a:ext cx="2884257" cy="850105"/>
          </a:xfrm>
          <a:prstGeom prst="rect">
            <a:avLst/>
          </a:prstGeom>
        </p:spPr>
        <p:txBody>
          <a:bodyPr wrap="square" lIns="0" tIns="0" rIns="0" bIns="0" rtlCol="0" anchor="t">
            <a:spAutoFit/>
          </a:bodyPr>
          <a:lstStyle/>
          <a:p>
            <a:pPr algn="l">
              <a:lnSpc>
                <a:spcPts val="3393"/>
              </a:lnSpc>
            </a:pPr>
            <a:r>
              <a:rPr lang="en-US" sz="2424" b="1" dirty="0">
                <a:solidFill>
                  <a:srgbClr val="FFFFFF"/>
                </a:solidFill>
                <a:latin typeface="Poppins Bold"/>
                <a:ea typeface="Poppins Bold"/>
                <a:cs typeface="Poppins Bold"/>
                <a:sym typeface="Poppins Bold"/>
              </a:rPr>
              <a:t>SHS</a:t>
            </a:r>
            <a:br>
              <a:rPr lang="en-US" sz="2424" b="1" dirty="0">
                <a:solidFill>
                  <a:srgbClr val="FFFFFF"/>
                </a:solidFill>
                <a:latin typeface="Poppins Bold"/>
                <a:ea typeface="Poppins Bold"/>
                <a:cs typeface="Poppins Bold"/>
                <a:sym typeface="Poppins Bold"/>
              </a:rPr>
            </a:br>
            <a:r>
              <a:rPr lang="en-US" sz="2424" b="1" dirty="0">
                <a:solidFill>
                  <a:srgbClr val="FFFFFF"/>
                </a:solidFill>
                <a:latin typeface="Poppins Bold"/>
                <a:ea typeface="Poppins Bold"/>
                <a:cs typeface="Poppins Bold"/>
                <a:sym typeface="Poppins Bold"/>
              </a:rPr>
              <a:t>Smart HR System</a:t>
            </a:r>
          </a:p>
        </p:txBody>
      </p:sp>
      <p:grpSp>
        <p:nvGrpSpPr>
          <p:cNvPr id="9" name="Group 9"/>
          <p:cNvGrpSpPr/>
          <p:nvPr/>
        </p:nvGrpSpPr>
        <p:grpSpPr>
          <a:xfrm>
            <a:off x="16463639" y="8692852"/>
            <a:ext cx="793472" cy="787812"/>
            <a:chOff x="0" y="0"/>
            <a:chExt cx="289003" cy="286941"/>
          </a:xfrm>
        </p:grpSpPr>
        <p:sp>
          <p:nvSpPr>
            <p:cNvPr id="10" name="Freeform 10"/>
            <p:cNvSpPr/>
            <p:nvPr/>
          </p:nvSpPr>
          <p:spPr>
            <a:xfrm>
              <a:off x="0" y="0"/>
              <a:ext cx="289003" cy="286941"/>
            </a:xfrm>
            <a:custGeom>
              <a:avLst/>
              <a:gdLst/>
              <a:ahLst/>
              <a:cxnLst/>
              <a:rect l="l" t="t" r="r" b="b"/>
              <a:pathLst>
                <a:path w="289003" h="286941">
                  <a:moveTo>
                    <a:pt x="143471" y="0"/>
                  </a:moveTo>
                  <a:lnTo>
                    <a:pt x="145532" y="0"/>
                  </a:lnTo>
                  <a:cubicBezTo>
                    <a:pt x="183583" y="0"/>
                    <a:pt x="220075" y="15116"/>
                    <a:pt x="246981" y="42022"/>
                  </a:cubicBezTo>
                  <a:cubicBezTo>
                    <a:pt x="273887" y="68928"/>
                    <a:pt x="289003" y="105420"/>
                    <a:pt x="289003" y="143471"/>
                  </a:cubicBezTo>
                  <a:lnTo>
                    <a:pt x="289003" y="143471"/>
                  </a:lnTo>
                  <a:cubicBezTo>
                    <a:pt x="289003" y="181521"/>
                    <a:pt x="273887" y="218014"/>
                    <a:pt x="246981" y="244920"/>
                  </a:cubicBezTo>
                  <a:cubicBezTo>
                    <a:pt x="220075" y="271826"/>
                    <a:pt x="183583" y="286941"/>
                    <a:pt x="145532" y="286941"/>
                  </a:cubicBezTo>
                  <a:lnTo>
                    <a:pt x="143471" y="286941"/>
                  </a:lnTo>
                  <a:cubicBezTo>
                    <a:pt x="105420" y="286941"/>
                    <a:pt x="68928" y="271826"/>
                    <a:pt x="42022" y="244920"/>
                  </a:cubicBezTo>
                  <a:cubicBezTo>
                    <a:pt x="15116" y="218014"/>
                    <a:pt x="0" y="181521"/>
                    <a:pt x="0" y="143471"/>
                  </a:cubicBezTo>
                  <a:lnTo>
                    <a:pt x="0" y="143471"/>
                  </a:lnTo>
                  <a:cubicBezTo>
                    <a:pt x="0" y="105420"/>
                    <a:pt x="15116" y="68928"/>
                    <a:pt x="42022" y="42022"/>
                  </a:cubicBezTo>
                  <a:cubicBezTo>
                    <a:pt x="68928" y="15116"/>
                    <a:pt x="105420" y="0"/>
                    <a:pt x="143471" y="0"/>
                  </a:cubicBezTo>
                  <a:close/>
                </a:path>
              </a:pathLst>
            </a:custGeom>
            <a:solidFill>
              <a:srgbClr val="FFFFFF"/>
            </a:solidFill>
          </p:spPr>
        </p:sp>
        <p:sp>
          <p:nvSpPr>
            <p:cNvPr id="11" name="TextBox 11"/>
            <p:cNvSpPr txBox="1"/>
            <p:nvPr/>
          </p:nvSpPr>
          <p:spPr>
            <a:xfrm>
              <a:off x="0" y="-38100"/>
              <a:ext cx="289003" cy="325041"/>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6735331" y="8904285"/>
            <a:ext cx="270061" cy="364947"/>
          </a:xfrm>
          <a:custGeom>
            <a:avLst/>
            <a:gdLst/>
            <a:ahLst/>
            <a:cxnLst/>
            <a:rect l="l" t="t" r="r" b="b"/>
            <a:pathLst>
              <a:path w="270061" h="364947">
                <a:moveTo>
                  <a:pt x="0" y="0"/>
                </a:moveTo>
                <a:lnTo>
                  <a:pt x="270061" y="0"/>
                </a:lnTo>
                <a:lnTo>
                  <a:pt x="270061" y="364947"/>
                </a:lnTo>
                <a:lnTo>
                  <a:pt x="0" y="3649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Rectangle: Rounded Corners 16">
            <a:hlinkClick r:id="rId7" action="ppaction://hlinksldjump"/>
            <a:extLst>
              <a:ext uri="{FF2B5EF4-FFF2-40B4-BE49-F238E27FC236}">
                <a16:creationId xmlns:a16="http://schemas.microsoft.com/office/drawing/2014/main" id="{936B7FB9-5B7B-4C8E-BC60-726E0296298F}"/>
              </a:ext>
            </a:extLst>
          </p:cNvPr>
          <p:cNvSpPr/>
          <p:nvPr/>
        </p:nvSpPr>
        <p:spPr>
          <a:xfrm>
            <a:off x="10783305"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3"/>
          <p:cNvSpPr txBox="1"/>
          <p:nvPr/>
        </p:nvSpPr>
        <p:spPr>
          <a:xfrm>
            <a:off x="10823857" y="828704"/>
            <a:ext cx="1318404" cy="350674"/>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rgbClr val="0C8EB6"/>
                </a:solidFill>
                <a:latin typeface="Poppins Bold"/>
                <a:ea typeface="Poppins Bold"/>
                <a:cs typeface="Poppins Bold"/>
                <a:sym typeface="Poppins Bold"/>
              </a:rPr>
              <a:t>HOME</a:t>
            </a:r>
          </a:p>
        </p:txBody>
      </p:sp>
      <p:sp>
        <p:nvSpPr>
          <p:cNvPr id="18" name="Rectangle: Rounded Corners 17">
            <a:hlinkClick r:id="rId8" action="ppaction://hlinksldjump"/>
            <a:extLst>
              <a:ext uri="{FF2B5EF4-FFF2-40B4-BE49-F238E27FC236}">
                <a16:creationId xmlns:a16="http://schemas.microsoft.com/office/drawing/2014/main" id="{4C72C41A-D635-4CB4-B1F8-7EAFEDA0A32B}"/>
              </a:ext>
            </a:extLst>
          </p:cNvPr>
          <p:cNvSpPr/>
          <p:nvPr/>
        </p:nvSpPr>
        <p:spPr>
          <a:xfrm>
            <a:off x="12578450"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4"/>
          <p:cNvSpPr txBox="1"/>
          <p:nvPr/>
        </p:nvSpPr>
        <p:spPr>
          <a:xfrm>
            <a:off x="12535905" y="828704"/>
            <a:ext cx="1512319" cy="350674"/>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rgbClr val="FFFFFF"/>
                </a:solidFill>
                <a:latin typeface="Poppins Bold"/>
                <a:ea typeface="Poppins Bold"/>
                <a:cs typeface="Poppins Bold"/>
                <a:sym typeface="Poppins Bold"/>
              </a:rPr>
              <a:t>ABOUT</a:t>
            </a:r>
          </a:p>
        </p:txBody>
      </p:sp>
      <p:sp>
        <p:nvSpPr>
          <p:cNvPr id="19" name="Rectangle: Rounded Corners 18">
            <a:hlinkClick r:id="rId9" action="ppaction://hlinksldjump"/>
            <a:extLst>
              <a:ext uri="{FF2B5EF4-FFF2-40B4-BE49-F238E27FC236}">
                <a16:creationId xmlns:a16="http://schemas.microsoft.com/office/drawing/2014/main" id="{30FA454D-975A-4C8E-8D22-41B1BB8A93E1}"/>
              </a:ext>
            </a:extLst>
          </p:cNvPr>
          <p:cNvSpPr/>
          <p:nvPr/>
        </p:nvSpPr>
        <p:spPr>
          <a:xfrm>
            <a:off x="14270102"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1D38E66C-63BC-4A2D-94BF-460BD7D113E1}"/>
              </a:ext>
            </a:extLst>
          </p:cNvPr>
          <p:cNvSpPr/>
          <p:nvPr/>
        </p:nvSpPr>
        <p:spPr>
          <a:xfrm>
            <a:off x="16078200"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5"/>
          <p:cNvSpPr txBox="1"/>
          <p:nvPr/>
        </p:nvSpPr>
        <p:spPr>
          <a:xfrm>
            <a:off x="14272619" y="820872"/>
            <a:ext cx="1442767" cy="350674"/>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rgbClr val="FFFFFF"/>
                </a:solidFill>
                <a:latin typeface="Poppins Bold"/>
                <a:ea typeface="Poppins Bold"/>
                <a:cs typeface="Poppins Bold"/>
                <a:sym typeface="Poppins Bold"/>
              </a:rPr>
              <a:t>CONTENT</a:t>
            </a:r>
          </a:p>
        </p:txBody>
      </p:sp>
      <p:sp>
        <p:nvSpPr>
          <p:cNvPr id="16" name="TextBox 16"/>
          <p:cNvSpPr txBox="1"/>
          <p:nvPr/>
        </p:nvSpPr>
        <p:spPr>
          <a:xfrm>
            <a:off x="15494892" y="828704"/>
            <a:ext cx="1764408" cy="350674"/>
          </a:xfrm>
          <a:prstGeom prst="rect">
            <a:avLst/>
          </a:prstGeom>
        </p:spPr>
        <p:txBody>
          <a:bodyPr lIns="0" tIns="0" rIns="0" bIns="0" rtlCol="0" anchor="t">
            <a:spAutoFit/>
          </a:bodyPr>
          <a:lstStyle/>
          <a:p>
            <a:pPr marL="0" lvl="0" indent="0" algn="r">
              <a:lnSpc>
                <a:spcPts val="2721"/>
              </a:lnSpc>
              <a:spcBef>
                <a:spcPct val="0"/>
              </a:spcBef>
            </a:pPr>
            <a:r>
              <a:rPr lang="en-US" sz="1943" b="1" dirty="0">
                <a:solidFill>
                  <a:srgbClr val="FFFFFF"/>
                </a:solidFill>
                <a:latin typeface="Poppins Bold"/>
                <a:ea typeface="Poppins Bold"/>
                <a:cs typeface="Poppins Bold"/>
                <a:sym typeface="Poppins Bold"/>
              </a:rPr>
              <a:t>OTHERS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80773" y="2190734"/>
            <a:ext cx="17326229" cy="7981967"/>
            <a:chOff x="-193023" y="-68372"/>
            <a:chExt cx="4563287" cy="2102246"/>
          </a:xfrm>
        </p:grpSpPr>
        <p:sp>
          <p:nvSpPr>
            <p:cNvPr id="3" name="Freeform 3"/>
            <p:cNvSpPr/>
            <p:nvPr/>
          </p:nvSpPr>
          <p:spPr>
            <a:xfrm>
              <a:off x="-193023" y="-68372"/>
              <a:ext cx="4563287" cy="2102246"/>
            </a:xfrm>
            <a:custGeom>
              <a:avLst/>
              <a:gdLst/>
              <a:ahLst/>
              <a:cxnLst/>
              <a:rect l="l" t="t" r="r" b="b"/>
              <a:pathLst>
                <a:path w="4130389" h="1845719">
                  <a:moveTo>
                    <a:pt x="49366" y="0"/>
                  </a:moveTo>
                  <a:lnTo>
                    <a:pt x="4081023" y="0"/>
                  </a:lnTo>
                  <a:cubicBezTo>
                    <a:pt x="4108287" y="0"/>
                    <a:pt x="4130389" y="22102"/>
                    <a:pt x="4130389" y="49366"/>
                  </a:cubicBezTo>
                  <a:lnTo>
                    <a:pt x="4130389" y="1796352"/>
                  </a:lnTo>
                  <a:cubicBezTo>
                    <a:pt x="4130389" y="1809445"/>
                    <a:pt x="4125188" y="1822001"/>
                    <a:pt x="4115930" y="1831260"/>
                  </a:cubicBezTo>
                  <a:cubicBezTo>
                    <a:pt x="4106672" y="1840518"/>
                    <a:pt x="4094116" y="1845719"/>
                    <a:pt x="4081023" y="1845719"/>
                  </a:cubicBezTo>
                  <a:lnTo>
                    <a:pt x="49366" y="1845719"/>
                  </a:lnTo>
                  <a:cubicBezTo>
                    <a:pt x="36274" y="1845719"/>
                    <a:pt x="23717" y="1840518"/>
                    <a:pt x="14459" y="1831260"/>
                  </a:cubicBezTo>
                  <a:cubicBezTo>
                    <a:pt x="5201" y="1822001"/>
                    <a:pt x="0" y="1809445"/>
                    <a:pt x="0" y="1796352"/>
                  </a:cubicBezTo>
                  <a:lnTo>
                    <a:pt x="0" y="49366"/>
                  </a:lnTo>
                  <a:cubicBezTo>
                    <a:pt x="0" y="36274"/>
                    <a:pt x="5201" y="23717"/>
                    <a:pt x="14459" y="14459"/>
                  </a:cubicBezTo>
                  <a:cubicBezTo>
                    <a:pt x="23717" y="5201"/>
                    <a:pt x="36274" y="0"/>
                    <a:pt x="49366"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4" name="TextBox 4"/>
            <p:cNvSpPr txBox="1"/>
            <p:nvPr/>
          </p:nvSpPr>
          <p:spPr>
            <a:xfrm>
              <a:off x="0" y="-38100"/>
              <a:ext cx="4130390" cy="1883818"/>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2535905" y="3502672"/>
            <a:ext cx="5051493" cy="5817203"/>
            <a:chOff x="0" y="0"/>
            <a:chExt cx="573834" cy="660816"/>
          </a:xfrm>
        </p:grpSpPr>
        <p:sp>
          <p:nvSpPr>
            <p:cNvPr id="11" name="Freeform 11"/>
            <p:cNvSpPr/>
            <p:nvPr/>
          </p:nvSpPr>
          <p:spPr>
            <a:xfrm>
              <a:off x="0" y="0"/>
              <a:ext cx="573834" cy="660816"/>
            </a:xfrm>
            <a:custGeom>
              <a:avLst/>
              <a:gdLst/>
              <a:ahLst/>
              <a:cxnLst/>
              <a:rect l="l" t="t" r="r" b="b"/>
              <a:pathLst>
                <a:path w="573834" h="660816">
                  <a:moveTo>
                    <a:pt x="121075" y="0"/>
                  </a:moveTo>
                  <a:lnTo>
                    <a:pt x="452758" y="0"/>
                  </a:lnTo>
                  <a:cubicBezTo>
                    <a:pt x="484869" y="0"/>
                    <a:pt x="515665" y="12756"/>
                    <a:pt x="538371" y="35462"/>
                  </a:cubicBezTo>
                  <a:cubicBezTo>
                    <a:pt x="561078" y="58168"/>
                    <a:pt x="573834" y="88964"/>
                    <a:pt x="573834" y="121075"/>
                  </a:cubicBezTo>
                  <a:lnTo>
                    <a:pt x="573834" y="539740"/>
                  </a:lnTo>
                  <a:cubicBezTo>
                    <a:pt x="573834" y="571852"/>
                    <a:pt x="561078" y="602648"/>
                    <a:pt x="538371" y="625354"/>
                  </a:cubicBezTo>
                  <a:cubicBezTo>
                    <a:pt x="515665" y="648060"/>
                    <a:pt x="484869" y="660816"/>
                    <a:pt x="452758" y="660816"/>
                  </a:cubicBezTo>
                  <a:lnTo>
                    <a:pt x="121075" y="660816"/>
                  </a:lnTo>
                  <a:cubicBezTo>
                    <a:pt x="88964" y="660816"/>
                    <a:pt x="58168" y="648060"/>
                    <a:pt x="35462" y="625354"/>
                  </a:cubicBezTo>
                  <a:cubicBezTo>
                    <a:pt x="12756" y="602648"/>
                    <a:pt x="0" y="571852"/>
                    <a:pt x="0" y="539740"/>
                  </a:cubicBezTo>
                  <a:lnTo>
                    <a:pt x="0" y="121075"/>
                  </a:lnTo>
                  <a:cubicBezTo>
                    <a:pt x="0" y="88964"/>
                    <a:pt x="12756" y="58168"/>
                    <a:pt x="35462" y="35462"/>
                  </a:cubicBezTo>
                  <a:cubicBezTo>
                    <a:pt x="58168" y="12756"/>
                    <a:pt x="88964" y="0"/>
                    <a:pt x="121075" y="0"/>
                  </a:cubicBezTo>
                  <a:close/>
                </a:path>
              </a:pathLst>
            </a:custGeom>
            <a:blipFill>
              <a:blip r:embed="rId2"/>
              <a:stretch>
                <a:fillRect l="-36422" r="-36422"/>
              </a:stretch>
            </a:blipFill>
          </p:spPr>
        </p:sp>
      </p:grpSp>
      <p:sp>
        <p:nvSpPr>
          <p:cNvPr id="17" name="TextBox 17"/>
          <p:cNvSpPr txBox="1"/>
          <p:nvPr/>
        </p:nvSpPr>
        <p:spPr>
          <a:xfrm>
            <a:off x="773580" y="2635511"/>
            <a:ext cx="10656420" cy="767518"/>
          </a:xfrm>
          <a:prstGeom prst="rect">
            <a:avLst/>
          </a:prstGeom>
        </p:spPr>
        <p:txBody>
          <a:bodyPr wrap="square" lIns="0" tIns="0" rIns="0" bIns="0" rtlCol="0" anchor="t">
            <a:spAutoFit/>
          </a:bodyPr>
          <a:lstStyle/>
          <a:p>
            <a:pPr>
              <a:lnSpc>
                <a:spcPts val="3137"/>
              </a:lnSpc>
            </a:pPr>
            <a:r>
              <a:rPr lang="en-US" sz="2000" dirty="0">
                <a:solidFill>
                  <a:srgbClr val="FFFFFF"/>
                </a:solidFill>
                <a:latin typeface="Poppins"/>
                <a:ea typeface="Poppins"/>
                <a:cs typeface="Poppins"/>
                <a:sym typeface="Poppins"/>
              </a:rPr>
              <a:t>User </a:t>
            </a:r>
            <a:r>
              <a:rPr lang="en-US" sz="2000" dirty="0" err="1">
                <a:solidFill>
                  <a:srgbClr val="FFFFFF"/>
                </a:solidFill>
                <a:latin typeface="Poppins"/>
                <a:ea typeface="Poppins"/>
                <a:cs typeface="Poppins"/>
                <a:sym typeface="Poppins"/>
              </a:rPr>
              <a:t>hanya</a:t>
            </a:r>
            <a:r>
              <a:rPr lang="en-US" sz="2000" dirty="0">
                <a:solidFill>
                  <a:srgbClr val="FFFFFF"/>
                </a:solidFill>
                <a:latin typeface="Poppins"/>
                <a:ea typeface="Poppins"/>
                <a:cs typeface="Poppins"/>
                <a:sym typeface="Poppins"/>
              </a:rPr>
              <a:t> </a:t>
            </a:r>
            <a:r>
              <a:rPr lang="en-US" sz="2000" dirty="0" err="1">
                <a:solidFill>
                  <a:srgbClr val="FFFFFF"/>
                </a:solidFill>
                <a:latin typeface="Poppins"/>
                <a:ea typeface="Poppins"/>
                <a:cs typeface="Poppins"/>
                <a:sym typeface="Poppins"/>
              </a:rPr>
              <a:t>perlu</a:t>
            </a:r>
            <a:r>
              <a:rPr lang="en-US" sz="2000" dirty="0">
                <a:solidFill>
                  <a:srgbClr val="FFFFFF"/>
                </a:solidFill>
                <a:latin typeface="Poppins"/>
                <a:ea typeface="Poppins"/>
                <a:cs typeface="Poppins"/>
                <a:sym typeface="Poppins"/>
              </a:rPr>
              <a:t> </a:t>
            </a:r>
            <a:r>
              <a:rPr lang="en-US" sz="2000" dirty="0" err="1">
                <a:solidFill>
                  <a:srgbClr val="FFFFFF"/>
                </a:solidFill>
                <a:latin typeface="Poppins"/>
                <a:ea typeface="Poppins"/>
                <a:cs typeface="Poppins"/>
                <a:sym typeface="Poppins"/>
              </a:rPr>
              <a:t>mengetahui</a:t>
            </a:r>
            <a:r>
              <a:rPr lang="en-US" sz="2000" dirty="0">
                <a:solidFill>
                  <a:srgbClr val="FFFFFF"/>
                </a:solidFill>
                <a:latin typeface="Poppins"/>
                <a:ea typeface="Poppins"/>
                <a:cs typeface="Poppins"/>
                <a:sym typeface="Poppins"/>
              </a:rPr>
              <a:t> bagaimana </a:t>
            </a:r>
            <a:r>
              <a:rPr lang="en-US" sz="2000" dirty="0" err="1">
                <a:solidFill>
                  <a:srgbClr val="FFFFFF"/>
                </a:solidFill>
                <a:latin typeface="Poppins"/>
                <a:ea typeface="Poppins"/>
                <a:cs typeface="Poppins"/>
                <a:sym typeface="Poppins"/>
              </a:rPr>
              <a:t>cara</a:t>
            </a:r>
            <a:r>
              <a:rPr lang="en-US" sz="2000" dirty="0">
                <a:solidFill>
                  <a:srgbClr val="FFFFFF"/>
                </a:solidFill>
                <a:latin typeface="Poppins"/>
                <a:ea typeface="Poppins"/>
                <a:cs typeface="Poppins"/>
                <a:sym typeface="Poppins"/>
              </a:rPr>
              <a:t> menggunakan system </a:t>
            </a:r>
            <a:r>
              <a:rPr lang="en-US" sz="2000" dirty="0" err="1">
                <a:solidFill>
                  <a:srgbClr val="FFFFFF"/>
                </a:solidFill>
                <a:latin typeface="Poppins"/>
                <a:ea typeface="Poppins"/>
                <a:cs typeface="Poppins"/>
                <a:sym typeface="Poppins"/>
              </a:rPr>
              <a:t>nya</a:t>
            </a:r>
            <a:r>
              <a:rPr lang="en-US" sz="2000" dirty="0">
                <a:solidFill>
                  <a:srgbClr val="FFFFFF"/>
                </a:solidFill>
                <a:latin typeface="Poppins"/>
                <a:ea typeface="Poppins"/>
                <a:cs typeface="Poppins"/>
                <a:sym typeface="Poppins"/>
              </a:rPr>
              <a:t> </a:t>
            </a:r>
            <a:r>
              <a:rPr lang="en-US" sz="2000" dirty="0" err="1">
                <a:solidFill>
                  <a:srgbClr val="FFFFFF"/>
                </a:solidFill>
                <a:latin typeface="Poppins"/>
                <a:ea typeface="Poppins"/>
                <a:cs typeface="Poppins"/>
                <a:sym typeface="Poppins"/>
              </a:rPr>
              <a:t>maka</a:t>
            </a:r>
            <a:r>
              <a:rPr lang="en-US" sz="2000" dirty="0">
                <a:solidFill>
                  <a:srgbClr val="FFFFFF"/>
                </a:solidFill>
                <a:latin typeface="Poppins"/>
                <a:ea typeface="Poppins"/>
                <a:cs typeface="Poppins"/>
                <a:sym typeface="Poppins"/>
              </a:rPr>
              <a:t> </a:t>
            </a:r>
            <a:r>
              <a:rPr lang="en-US" sz="2000" dirty="0" err="1">
                <a:solidFill>
                  <a:srgbClr val="FFFFFF"/>
                </a:solidFill>
                <a:latin typeface="Poppins"/>
                <a:ea typeface="Poppins"/>
                <a:cs typeface="Poppins"/>
                <a:sym typeface="Poppins"/>
              </a:rPr>
              <a:t>akan</a:t>
            </a:r>
            <a:r>
              <a:rPr lang="en-US" sz="2000" dirty="0">
                <a:solidFill>
                  <a:srgbClr val="FFFFFF"/>
                </a:solidFill>
                <a:latin typeface="Poppins"/>
                <a:ea typeface="Poppins"/>
                <a:cs typeface="Poppins"/>
                <a:sym typeface="Poppins"/>
              </a:rPr>
              <a:t> </a:t>
            </a:r>
            <a:r>
              <a:rPr lang="en-US" sz="2000" dirty="0" err="1">
                <a:solidFill>
                  <a:srgbClr val="FFFFFF"/>
                </a:solidFill>
                <a:latin typeface="Poppins"/>
                <a:ea typeface="Poppins"/>
                <a:cs typeface="Poppins"/>
                <a:sym typeface="Poppins"/>
              </a:rPr>
              <a:t>ada</a:t>
            </a:r>
            <a:r>
              <a:rPr lang="en-US" sz="2000" dirty="0">
                <a:solidFill>
                  <a:srgbClr val="FFFFFF"/>
                </a:solidFill>
                <a:latin typeface="Poppins"/>
                <a:ea typeface="Poppins"/>
                <a:cs typeface="Poppins"/>
                <a:sym typeface="Poppins"/>
              </a:rPr>
              <a:t> manual book </a:t>
            </a:r>
            <a:r>
              <a:rPr lang="en-US" sz="2000" dirty="0" err="1">
                <a:solidFill>
                  <a:srgbClr val="FFFFFF"/>
                </a:solidFill>
                <a:latin typeface="Poppins"/>
                <a:ea typeface="Poppins"/>
                <a:cs typeface="Poppins"/>
                <a:sym typeface="Poppins"/>
              </a:rPr>
              <a:t>untuk</a:t>
            </a:r>
            <a:r>
              <a:rPr lang="en-US" sz="2000" dirty="0">
                <a:solidFill>
                  <a:srgbClr val="FFFFFF"/>
                </a:solidFill>
                <a:latin typeface="Poppins"/>
                <a:ea typeface="Poppins"/>
                <a:cs typeface="Poppins"/>
                <a:sym typeface="Poppins"/>
              </a:rPr>
              <a:t> user guide</a:t>
            </a:r>
          </a:p>
        </p:txBody>
      </p:sp>
      <p:grpSp>
        <p:nvGrpSpPr>
          <p:cNvPr id="20" name="Group 7">
            <a:extLst>
              <a:ext uri="{FF2B5EF4-FFF2-40B4-BE49-F238E27FC236}">
                <a16:creationId xmlns:a16="http://schemas.microsoft.com/office/drawing/2014/main" id="{E80AEAED-B8CF-4F7B-A87E-C306858041DD}"/>
              </a:ext>
            </a:extLst>
          </p:cNvPr>
          <p:cNvGrpSpPr/>
          <p:nvPr/>
        </p:nvGrpSpPr>
        <p:grpSpPr>
          <a:xfrm>
            <a:off x="284979" y="1042971"/>
            <a:ext cx="295794" cy="1147761"/>
            <a:chOff x="0" y="0"/>
            <a:chExt cx="62581" cy="242832"/>
          </a:xfrm>
        </p:grpSpPr>
        <p:sp>
          <p:nvSpPr>
            <p:cNvPr id="21" name="Freeform 8">
              <a:extLst>
                <a:ext uri="{FF2B5EF4-FFF2-40B4-BE49-F238E27FC236}">
                  <a16:creationId xmlns:a16="http://schemas.microsoft.com/office/drawing/2014/main" id="{61A3B301-93C5-490A-B2CC-45F92CC5BCDE}"/>
                </a:ext>
              </a:extLst>
            </p:cNvPr>
            <p:cNvSpPr/>
            <p:nvPr/>
          </p:nvSpPr>
          <p:spPr>
            <a:xfrm>
              <a:off x="0" y="0"/>
              <a:ext cx="62581" cy="242832"/>
            </a:xfrm>
            <a:custGeom>
              <a:avLst/>
              <a:gdLst/>
              <a:ahLst/>
              <a:cxnLst/>
              <a:rect l="l" t="t" r="r" b="b"/>
              <a:pathLst>
                <a:path w="62581" h="242832">
                  <a:moveTo>
                    <a:pt x="31291" y="0"/>
                  </a:moveTo>
                  <a:lnTo>
                    <a:pt x="31291" y="0"/>
                  </a:lnTo>
                  <a:cubicBezTo>
                    <a:pt x="39589" y="0"/>
                    <a:pt x="47548" y="3297"/>
                    <a:pt x="53416" y="9165"/>
                  </a:cubicBezTo>
                  <a:cubicBezTo>
                    <a:pt x="59285" y="15033"/>
                    <a:pt x="62581" y="22992"/>
                    <a:pt x="62581" y="31291"/>
                  </a:cubicBezTo>
                  <a:lnTo>
                    <a:pt x="62581" y="211542"/>
                  </a:lnTo>
                  <a:cubicBezTo>
                    <a:pt x="62581" y="228823"/>
                    <a:pt x="48572" y="242832"/>
                    <a:pt x="31291" y="242832"/>
                  </a:cubicBezTo>
                  <a:lnTo>
                    <a:pt x="31291" y="242832"/>
                  </a:lnTo>
                  <a:cubicBezTo>
                    <a:pt x="14009" y="242832"/>
                    <a:pt x="0" y="228823"/>
                    <a:pt x="0" y="211542"/>
                  </a:cubicBezTo>
                  <a:lnTo>
                    <a:pt x="0" y="31291"/>
                  </a:lnTo>
                  <a:cubicBezTo>
                    <a:pt x="0" y="14009"/>
                    <a:pt x="14009" y="0"/>
                    <a:pt x="31291"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22" name="TextBox 9">
              <a:extLst>
                <a:ext uri="{FF2B5EF4-FFF2-40B4-BE49-F238E27FC236}">
                  <a16:creationId xmlns:a16="http://schemas.microsoft.com/office/drawing/2014/main" id="{E4F0DEEE-BC77-4C8B-8E7C-E8129DC5462D}"/>
                </a:ext>
              </a:extLst>
            </p:cNvPr>
            <p:cNvSpPr txBox="1"/>
            <p:nvPr/>
          </p:nvSpPr>
          <p:spPr>
            <a:xfrm>
              <a:off x="0" y="-38100"/>
              <a:ext cx="62581" cy="280932"/>
            </a:xfrm>
            <a:prstGeom prst="rect">
              <a:avLst/>
            </a:prstGeom>
          </p:spPr>
          <p:txBody>
            <a:bodyPr lIns="50800" tIns="50800" rIns="50800" bIns="50800" rtlCol="0" anchor="ctr"/>
            <a:lstStyle/>
            <a:p>
              <a:pPr algn="ctr">
                <a:lnSpc>
                  <a:spcPts val="2659"/>
                </a:lnSpc>
              </a:pPr>
              <a:endParaRPr/>
            </a:p>
          </p:txBody>
        </p:sp>
      </p:grpSp>
      <p:sp>
        <p:nvSpPr>
          <p:cNvPr id="23" name="TextBox 11">
            <a:extLst>
              <a:ext uri="{FF2B5EF4-FFF2-40B4-BE49-F238E27FC236}">
                <a16:creationId xmlns:a16="http://schemas.microsoft.com/office/drawing/2014/main" id="{27816E9E-B6D4-4B4E-950B-64C56117C077}"/>
              </a:ext>
            </a:extLst>
          </p:cNvPr>
          <p:cNvSpPr txBox="1"/>
          <p:nvPr/>
        </p:nvSpPr>
        <p:spPr>
          <a:xfrm>
            <a:off x="852907" y="1100365"/>
            <a:ext cx="7661035" cy="1032975"/>
          </a:xfrm>
          <a:prstGeom prst="rect">
            <a:avLst/>
          </a:prstGeom>
        </p:spPr>
        <p:txBody>
          <a:bodyPr lIns="0" tIns="0" rIns="0" bIns="0" rtlCol="0" anchor="t">
            <a:spAutoFit/>
          </a:bodyPr>
          <a:lstStyle/>
          <a:p>
            <a:pPr algn="l">
              <a:lnSpc>
                <a:spcPts val="8547"/>
              </a:lnSpc>
            </a:pPr>
            <a:r>
              <a:rPr lang="en-US" sz="5400" b="1" dirty="0">
                <a:solidFill>
                  <a:srgbClr val="0C8EB6"/>
                </a:solidFill>
                <a:latin typeface="Poppins Bold"/>
                <a:ea typeface="Poppins Bold"/>
                <a:cs typeface="Poppins Bold"/>
                <a:sym typeface="Poppins Bold"/>
              </a:rPr>
              <a:t>1. </a:t>
            </a:r>
            <a:r>
              <a:rPr lang="en-US" sz="5400" b="1" dirty="0" err="1">
                <a:solidFill>
                  <a:srgbClr val="0C8EB6"/>
                </a:solidFill>
                <a:latin typeface="Poppins Bold"/>
                <a:ea typeface="Poppins Bold"/>
                <a:cs typeface="Poppins Bold"/>
                <a:sym typeface="Poppins Bold"/>
              </a:rPr>
              <a:t>Perancangan</a:t>
            </a:r>
            <a:endParaRPr lang="en-US" sz="5400" b="1" dirty="0">
              <a:solidFill>
                <a:srgbClr val="0C8EB6"/>
              </a:solidFill>
              <a:latin typeface="Poppins Bold"/>
              <a:ea typeface="Poppins Bold"/>
              <a:cs typeface="Poppins Bold"/>
              <a:sym typeface="Poppins Bold"/>
            </a:endParaRPr>
          </a:p>
        </p:txBody>
      </p:sp>
      <p:sp>
        <p:nvSpPr>
          <p:cNvPr id="24" name="Freeform 10">
            <a:extLst>
              <a:ext uri="{FF2B5EF4-FFF2-40B4-BE49-F238E27FC236}">
                <a16:creationId xmlns:a16="http://schemas.microsoft.com/office/drawing/2014/main" id="{338B33F8-CEB9-4AB0-AD5B-AF3D90F1BBF7}"/>
              </a:ext>
            </a:extLst>
          </p:cNvPr>
          <p:cNvSpPr/>
          <p:nvPr/>
        </p:nvSpPr>
        <p:spPr>
          <a:xfrm rot="403078">
            <a:off x="212178" y="152610"/>
            <a:ext cx="533287" cy="511956"/>
          </a:xfrm>
          <a:custGeom>
            <a:avLst/>
            <a:gdLst/>
            <a:ahLst/>
            <a:cxnLst/>
            <a:rect l="l" t="t" r="r" b="b"/>
            <a:pathLst>
              <a:path w="533287" h="511956">
                <a:moveTo>
                  <a:pt x="0" y="0"/>
                </a:moveTo>
                <a:lnTo>
                  <a:pt x="533287" y="0"/>
                </a:lnTo>
                <a:lnTo>
                  <a:pt x="533287" y="511956"/>
                </a:lnTo>
                <a:lnTo>
                  <a:pt x="0" y="5119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5" name="TextBox 13">
            <a:extLst>
              <a:ext uri="{FF2B5EF4-FFF2-40B4-BE49-F238E27FC236}">
                <a16:creationId xmlns:a16="http://schemas.microsoft.com/office/drawing/2014/main" id="{F7533445-AFC8-46E4-AF7B-AEE644FD1E51}"/>
              </a:ext>
            </a:extLst>
          </p:cNvPr>
          <p:cNvSpPr txBox="1"/>
          <p:nvPr/>
        </p:nvSpPr>
        <p:spPr>
          <a:xfrm>
            <a:off x="842490" y="191726"/>
            <a:ext cx="3366162" cy="414088"/>
          </a:xfrm>
          <a:prstGeom prst="rect">
            <a:avLst/>
          </a:prstGeom>
        </p:spPr>
        <p:txBody>
          <a:bodyPr lIns="0" tIns="0" rIns="0" bIns="0" rtlCol="0" anchor="t">
            <a:spAutoFit/>
          </a:bodyPr>
          <a:lstStyle/>
          <a:p>
            <a:pPr algn="l">
              <a:lnSpc>
                <a:spcPts val="3393"/>
              </a:lnSpc>
            </a:pPr>
            <a:r>
              <a:rPr lang="en-US" sz="2424" b="1" dirty="0">
                <a:solidFill>
                  <a:srgbClr val="0C8EB6"/>
                </a:solidFill>
                <a:latin typeface="Poppins Bold"/>
                <a:ea typeface="Poppins Bold"/>
                <a:cs typeface="Poppins Bold"/>
                <a:sym typeface="Poppins Bold"/>
              </a:rPr>
              <a:t>Smart HR System</a:t>
            </a:r>
          </a:p>
        </p:txBody>
      </p:sp>
      <p:sp>
        <p:nvSpPr>
          <p:cNvPr id="26" name="TextBox 17">
            <a:extLst>
              <a:ext uri="{FF2B5EF4-FFF2-40B4-BE49-F238E27FC236}">
                <a16:creationId xmlns:a16="http://schemas.microsoft.com/office/drawing/2014/main" id="{7A1C89A7-D8F0-45E0-B74C-9C189154356A}"/>
              </a:ext>
            </a:extLst>
          </p:cNvPr>
          <p:cNvSpPr txBox="1"/>
          <p:nvPr/>
        </p:nvSpPr>
        <p:spPr>
          <a:xfrm>
            <a:off x="773580" y="3718260"/>
            <a:ext cx="10656420" cy="767518"/>
          </a:xfrm>
          <a:prstGeom prst="rect">
            <a:avLst/>
          </a:prstGeom>
        </p:spPr>
        <p:txBody>
          <a:bodyPr wrap="square" lIns="0" tIns="0" rIns="0" bIns="0" rtlCol="0" anchor="t">
            <a:spAutoFit/>
          </a:bodyPr>
          <a:lstStyle/>
          <a:p>
            <a:pPr>
              <a:lnSpc>
                <a:spcPts val="3137"/>
              </a:lnSpc>
            </a:pPr>
            <a:r>
              <a:rPr lang="en-US" sz="2000" dirty="0">
                <a:solidFill>
                  <a:srgbClr val="FFFFFF"/>
                </a:solidFill>
                <a:latin typeface="Poppins"/>
                <a:ea typeface="Poppins"/>
                <a:cs typeface="Poppins"/>
                <a:sym typeface="Poppins"/>
              </a:rPr>
              <a:t>Lalu </a:t>
            </a:r>
            <a:r>
              <a:rPr lang="en-US" sz="2000" dirty="0" err="1">
                <a:solidFill>
                  <a:srgbClr val="FFFFFF"/>
                </a:solidFill>
                <a:latin typeface="Poppins"/>
                <a:ea typeface="Poppins"/>
                <a:cs typeface="Poppins"/>
                <a:sym typeface="Poppins"/>
              </a:rPr>
              <a:t>untuk</a:t>
            </a:r>
            <a:r>
              <a:rPr lang="en-US" sz="2000" dirty="0">
                <a:solidFill>
                  <a:srgbClr val="FFFFFF"/>
                </a:solidFill>
                <a:latin typeface="Poppins"/>
                <a:ea typeface="Poppins"/>
                <a:cs typeface="Poppins"/>
                <a:sym typeface="Poppins"/>
              </a:rPr>
              <a:t> Developer </a:t>
            </a:r>
            <a:r>
              <a:rPr lang="en-US" sz="2000" dirty="0" err="1">
                <a:solidFill>
                  <a:srgbClr val="FFFFFF"/>
                </a:solidFill>
                <a:latin typeface="Poppins"/>
                <a:ea typeface="Poppins"/>
                <a:cs typeface="Poppins"/>
                <a:sym typeface="Poppins"/>
              </a:rPr>
              <a:t>yaitu</a:t>
            </a:r>
            <a:r>
              <a:rPr lang="en-US" sz="2000" dirty="0">
                <a:solidFill>
                  <a:srgbClr val="FFFFFF"/>
                </a:solidFill>
                <a:latin typeface="Poppins"/>
                <a:ea typeface="Poppins"/>
                <a:cs typeface="Poppins"/>
                <a:sym typeface="Poppins"/>
              </a:rPr>
              <a:t> team HR </a:t>
            </a:r>
            <a:r>
              <a:rPr lang="en-US" sz="2000" dirty="0" err="1">
                <a:solidFill>
                  <a:srgbClr val="FFFFFF"/>
                </a:solidFill>
                <a:latin typeface="Poppins"/>
                <a:ea typeface="Poppins"/>
                <a:cs typeface="Poppins"/>
                <a:sym typeface="Poppins"/>
              </a:rPr>
              <a:t>akan</a:t>
            </a:r>
            <a:r>
              <a:rPr lang="en-US" sz="2000" dirty="0">
                <a:solidFill>
                  <a:srgbClr val="FFFFFF"/>
                </a:solidFill>
                <a:latin typeface="Poppins"/>
                <a:ea typeface="Poppins"/>
                <a:cs typeface="Poppins"/>
                <a:sym typeface="Poppins"/>
              </a:rPr>
              <a:t> </a:t>
            </a:r>
            <a:r>
              <a:rPr lang="en-US" sz="2000" dirty="0" err="1">
                <a:solidFill>
                  <a:srgbClr val="FFFFFF"/>
                </a:solidFill>
                <a:latin typeface="Poppins"/>
                <a:ea typeface="Poppins"/>
                <a:cs typeface="Poppins"/>
                <a:sym typeface="Poppins"/>
              </a:rPr>
              <a:t>memiliki</a:t>
            </a:r>
            <a:r>
              <a:rPr lang="en-US" sz="2000" dirty="0">
                <a:solidFill>
                  <a:srgbClr val="FFFFFF"/>
                </a:solidFill>
                <a:latin typeface="Poppins"/>
                <a:ea typeface="Poppins"/>
                <a:cs typeface="Poppins"/>
                <a:sym typeface="Poppins"/>
              </a:rPr>
              <a:t> </a:t>
            </a:r>
            <a:r>
              <a:rPr lang="en-US" sz="2000" dirty="0" err="1">
                <a:solidFill>
                  <a:srgbClr val="FFFFFF"/>
                </a:solidFill>
                <a:latin typeface="Poppins"/>
                <a:ea typeface="Poppins"/>
                <a:cs typeface="Poppins"/>
                <a:sym typeface="Poppins"/>
              </a:rPr>
              <a:t>Perancangan</a:t>
            </a:r>
            <a:r>
              <a:rPr lang="en-US" sz="2000" dirty="0">
                <a:solidFill>
                  <a:srgbClr val="FFFFFF"/>
                </a:solidFill>
                <a:latin typeface="Poppins"/>
                <a:ea typeface="Poppins"/>
                <a:cs typeface="Poppins"/>
                <a:sym typeface="Poppins"/>
              </a:rPr>
              <a:t> </a:t>
            </a:r>
            <a:r>
              <a:rPr lang="en-US" sz="2000" dirty="0" err="1">
                <a:solidFill>
                  <a:srgbClr val="FFFFFF"/>
                </a:solidFill>
                <a:latin typeface="Poppins"/>
                <a:ea typeface="Poppins"/>
                <a:cs typeface="Poppins"/>
                <a:sym typeface="Poppins"/>
              </a:rPr>
              <a:t>terperinci</a:t>
            </a:r>
            <a:r>
              <a:rPr lang="en-US" sz="2000" dirty="0">
                <a:solidFill>
                  <a:srgbClr val="FFFFFF"/>
                </a:solidFill>
                <a:latin typeface="Poppins"/>
                <a:ea typeface="Poppins"/>
                <a:cs typeface="Poppins"/>
                <a:sym typeface="Poppins"/>
              </a:rPr>
              <a:t> </a:t>
            </a:r>
            <a:r>
              <a:rPr lang="en-US" sz="2000" dirty="0" err="1">
                <a:solidFill>
                  <a:srgbClr val="FFFFFF"/>
                </a:solidFill>
                <a:latin typeface="Poppins"/>
                <a:ea typeface="Poppins"/>
                <a:cs typeface="Poppins"/>
                <a:sym typeface="Poppins"/>
              </a:rPr>
              <a:t>dalam</a:t>
            </a:r>
            <a:r>
              <a:rPr lang="en-US" sz="2000" dirty="0">
                <a:solidFill>
                  <a:srgbClr val="FFFFFF"/>
                </a:solidFill>
                <a:latin typeface="Poppins"/>
                <a:ea typeface="Poppins"/>
                <a:cs typeface="Poppins"/>
                <a:sym typeface="Poppins"/>
              </a:rPr>
              <a:t> </a:t>
            </a:r>
            <a:r>
              <a:rPr lang="en-US" sz="2000" dirty="0" err="1">
                <a:solidFill>
                  <a:srgbClr val="FFFFFF"/>
                </a:solidFill>
                <a:latin typeface="Poppins"/>
                <a:ea typeface="Poppins"/>
                <a:cs typeface="Poppins"/>
                <a:sym typeface="Poppins"/>
              </a:rPr>
              <a:t>mensukses</a:t>
            </a:r>
            <a:r>
              <a:rPr lang="en-US" sz="2000" dirty="0">
                <a:solidFill>
                  <a:srgbClr val="FFFFFF"/>
                </a:solidFill>
                <a:latin typeface="Poppins"/>
                <a:ea typeface="Poppins"/>
                <a:cs typeface="Poppins"/>
                <a:sym typeface="Poppins"/>
              </a:rPr>
              <a:t> </a:t>
            </a:r>
            <a:r>
              <a:rPr lang="en-US" sz="2000" dirty="0" err="1">
                <a:solidFill>
                  <a:srgbClr val="FFFFFF"/>
                </a:solidFill>
                <a:latin typeface="Poppins"/>
                <a:ea typeface="Poppins"/>
                <a:cs typeface="Poppins"/>
                <a:sym typeface="Poppins"/>
              </a:rPr>
              <a:t>kan</a:t>
            </a:r>
            <a:r>
              <a:rPr lang="en-US" sz="2000" dirty="0">
                <a:solidFill>
                  <a:srgbClr val="FFFFFF"/>
                </a:solidFill>
                <a:latin typeface="Poppins"/>
                <a:ea typeface="Poppins"/>
                <a:cs typeface="Poppins"/>
                <a:sym typeface="Poppins"/>
              </a:rPr>
              <a:t> project SHS, </a:t>
            </a:r>
            <a:r>
              <a:rPr lang="en-US" sz="2000" dirty="0" err="1">
                <a:solidFill>
                  <a:srgbClr val="FFFFFF"/>
                </a:solidFill>
                <a:latin typeface="Poppins"/>
                <a:ea typeface="Poppins"/>
                <a:cs typeface="Poppins"/>
                <a:sym typeface="Poppins"/>
              </a:rPr>
              <a:t>Meliputi</a:t>
            </a:r>
            <a:r>
              <a:rPr lang="en-US" sz="2000" dirty="0">
                <a:solidFill>
                  <a:srgbClr val="FFFFFF"/>
                </a:solidFill>
                <a:latin typeface="Poppins"/>
                <a:ea typeface="Poppins"/>
                <a:cs typeface="Poppins"/>
                <a:sym typeface="Poppins"/>
              </a:rPr>
              <a:t> Berikut : </a:t>
            </a:r>
          </a:p>
        </p:txBody>
      </p:sp>
      <p:grpSp>
        <p:nvGrpSpPr>
          <p:cNvPr id="46" name="Group 45">
            <a:extLst>
              <a:ext uri="{FF2B5EF4-FFF2-40B4-BE49-F238E27FC236}">
                <a16:creationId xmlns:a16="http://schemas.microsoft.com/office/drawing/2014/main" id="{E6267A23-ECF7-4AB2-8589-DE33133071A8}"/>
              </a:ext>
            </a:extLst>
          </p:cNvPr>
          <p:cNvGrpSpPr/>
          <p:nvPr/>
        </p:nvGrpSpPr>
        <p:grpSpPr>
          <a:xfrm>
            <a:off x="2058905" y="4794071"/>
            <a:ext cx="9566228" cy="2639247"/>
            <a:chOff x="911473" y="4794071"/>
            <a:chExt cx="9566228" cy="2639247"/>
          </a:xfrm>
        </p:grpSpPr>
        <p:pic>
          <p:nvPicPr>
            <p:cNvPr id="28" name="Picture 27">
              <a:extLst>
                <a:ext uri="{FF2B5EF4-FFF2-40B4-BE49-F238E27FC236}">
                  <a16:creationId xmlns:a16="http://schemas.microsoft.com/office/drawing/2014/main" id="{ECA3FDCA-08DF-4E62-84C0-36597C65D3C6}"/>
                </a:ext>
              </a:extLst>
            </p:cNvPr>
            <p:cNvPicPr>
              <a:picLocks noChangeAspect="1"/>
            </p:cNvPicPr>
            <p:nvPr/>
          </p:nvPicPr>
          <p:blipFill>
            <a:blip r:embed="rId5"/>
            <a:stretch>
              <a:fillRect/>
            </a:stretch>
          </p:blipFill>
          <p:spPr>
            <a:xfrm>
              <a:off x="911473" y="5588630"/>
              <a:ext cx="1202307" cy="1202307"/>
            </a:xfrm>
            <a:prstGeom prst="rect">
              <a:avLst/>
            </a:prstGeom>
          </p:spPr>
        </p:pic>
        <p:pic>
          <p:nvPicPr>
            <p:cNvPr id="30" name="Picture 29">
              <a:extLst>
                <a:ext uri="{FF2B5EF4-FFF2-40B4-BE49-F238E27FC236}">
                  <a16:creationId xmlns:a16="http://schemas.microsoft.com/office/drawing/2014/main" id="{CACC3517-70BA-423C-9CCB-04D61789350A}"/>
                </a:ext>
              </a:extLst>
            </p:cNvPr>
            <p:cNvPicPr>
              <a:picLocks noChangeAspect="1"/>
            </p:cNvPicPr>
            <p:nvPr/>
          </p:nvPicPr>
          <p:blipFill>
            <a:blip r:embed="rId6"/>
            <a:stretch>
              <a:fillRect/>
            </a:stretch>
          </p:blipFill>
          <p:spPr>
            <a:xfrm>
              <a:off x="2718749" y="5588629"/>
              <a:ext cx="1310469" cy="1202308"/>
            </a:xfrm>
            <a:prstGeom prst="rect">
              <a:avLst/>
            </a:prstGeom>
          </p:spPr>
        </p:pic>
        <p:pic>
          <p:nvPicPr>
            <p:cNvPr id="32" name="Picture 31">
              <a:extLst>
                <a:ext uri="{FF2B5EF4-FFF2-40B4-BE49-F238E27FC236}">
                  <a16:creationId xmlns:a16="http://schemas.microsoft.com/office/drawing/2014/main" id="{443511D2-9006-49CB-98DF-4E769FCFB180}"/>
                </a:ext>
              </a:extLst>
            </p:cNvPr>
            <p:cNvPicPr>
              <a:picLocks noChangeAspect="1"/>
            </p:cNvPicPr>
            <p:nvPr/>
          </p:nvPicPr>
          <p:blipFill>
            <a:blip r:embed="rId7"/>
            <a:stretch>
              <a:fillRect/>
            </a:stretch>
          </p:blipFill>
          <p:spPr>
            <a:xfrm>
              <a:off x="5232664" y="5415463"/>
              <a:ext cx="1310470" cy="1202307"/>
            </a:xfrm>
            <a:prstGeom prst="rect">
              <a:avLst/>
            </a:prstGeom>
          </p:spPr>
        </p:pic>
        <p:pic>
          <p:nvPicPr>
            <p:cNvPr id="34" name="Picture 33">
              <a:extLst>
                <a:ext uri="{FF2B5EF4-FFF2-40B4-BE49-F238E27FC236}">
                  <a16:creationId xmlns:a16="http://schemas.microsoft.com/office/drawing/2014/main" id="{70A6E664-6C9E-4057-A353-661E5D1F9460}"/>
                </a:ext>
              </a:extLst>
            </p:cNvPr>
            <p:cNvPicPr>
              <a:picLocks noChangeAspect="1"/>
            </p:cNvPicPr>
            <p:nvPr/>
          </p:nvPicPr>
          <p:blipFill>
            <a:blip r:embed="rId8"/>
            <a:stretch>
              <a:fillRect/>
            </a:stretch>
          </p:blipFill>
          <p:spPr>
            <a:xfrm>
              <a:off x="8175641" y="5228924"/>
              <a:ext cx="1486377" cy="1486377"/>
            </a:xfrm>
            <a:prstGeom prst="rect">
              <a:avLst/>
            </a:prstGeom>
          </p:spPr>
        </p:pic>
        <p:sp>
          <p:nvSpPr>
            <p:cNvPr id="40" name="TextBox 17">
              <a:extLst>
                <a:ext uri="{FF2B5EF4-FFF2-40B4-BE49-F238E27FC236}">
                  <a16:creationId xmlns:a16="http://schemas.microsoft.com/office/drawing/2014/main" id="{0A1B258B-58AD-410E-B75A-EAEE75F71BB7}"/>
                </a:ext>
              </a:extLst>
            </p:cNvPr>
            <p:cNvSpPr txBox="1"/>
            <p:nvPr/>
          </p:nvSpPr>
          <p:spPr>
            <a:xfrm>
              <a:off x="911473" y="4794071"/>
              <a:ext cx="3117745" cy="767518"/>
            </a:xfrm>
            <a:prstGeom prst="rect">
              <a:avLst/>
            </a:prstGeom>
          </p:spPr>
          <p:txBody>
            <a:bodyPr wrap="square" lIns="0" tIns="0" rIns="0" bIns="0" rtlCol="0" anchor="t">
              <a:spAutoFit/>
            </a:bodyPr>
            <a:lstStyle/>
            <a:p>
              <a:pPr algn="ctr">
                <a:lnSpc>
                  <a:spcPts val="3137"/>
                </a:lnSpc>
              </a:pPr>
              <a:r>
                <a:rPr lang="en-US" sz="2000" b="1" i="1" dirty="0">
                  <a:solidFill>
                    <a:srgbClr val="FFFFFF"/>
                  </a:solidFill>
                  <a:latin typeface="Poppins"/>
                  <a:ea typeface="Poppins"/>
                  <a:cs typeface="Poppins"/>
                  <a:sym typeface="Poppins"/>
                </a:rPr>
                <a:t>Finger print </a:t>
              </a:r>
              <a:r>
                <a:rPr lang="en-US" sz="2000" b="1" i="1" dirty="0" err="1">
                  <a:solidFill>
                    <a:srgbClr val="FFFFFF"/>
                  </a:solidFill>
                  <a:latin typeface="Poppins"/>
                  <a:ea typeface="Poppins"/>
                  <a:cs typeface="Poppins"/>
                  <a:sym typeface="Poppins"/>
                </a:rPr>
                <a:t>atau</a:t>
              </a:r>
              <a:r>
                <a:rPr lang="en-US" sz="2000" b="1" i="1" dirty="0">
                  <a:solidFill>
                    <a:srgbClr val="FFFFFF"/>
                  </a:solidFill>
                  <a:latin typeface="Poppins"/>
                  <a:ea typeface="Poppins"/>
                  <a:cs typeface="Poppins"/>
                  <a:sym typeface="Poppins"/>
                </a:rPr>
                <a:t> Face Absent</a:t>
              </a:r>
            </a:p>
          </p:txBody>
        </p:sp>
        <p:sp>
          <p:nvSpPr>
            <p:cNvPr id="41" name="TextBox 17">
              <a:extLst>
                <a:ext uri="{FF2B5EF4-FFF2-40B4-BE49-F238E27FC236}">
                  <a16:creationId xmlns:a16="http://schemas.microsoft.com/office/drawing/2014/main" id="{B340A234-8A33-4265-BDA5-13F6388FC20D}"/>
                </a:ext>
              </a:extLst>
            </p:cNvPr>
            <p:cNvSpPr txBox="1"/>
            <p:nvPr/>
          </p:nvSpPr>
          <p:spPr>
            <a:xfrm>
              <a:off x="4325012" y="4899762"/>
              <a:ext cx="3117745" cy="369973"/>
            </a:xfrm>
            <a:prstGeom prst="rect">
              <a:avLst/>
            </a:prstGeom>
          </p:spPr>
          <p:txBody>
            <a:bodyPr wrap="square" lIns="0" tIns="0" rIns="0" bIns="0" rtlCol="0" anchor="t">
              <a:spAutoFit/>
            </a:bodyPr>
            <a:lstStyle/>
            <a:p>
              <a:pPr algn="ctr">
                <a:lnSpc>
                  <a:spcPts val="3137"/>
                </a:lnSpc>
              </a:pPr>
              <a:r>
                <a:rPr lang="en-US" sz="2000" b="1" i="1" dirty="0">
                  <a:solidFill>
                    <a:srgbClr val="FFFFFF"/>
                  </a:solidFill>
                  <a:latin typeface="Poppins"/>
                  <a:ea typeface="Poppins"/>
                  <a:cs typeface="Poppins"/>
                  <a:sym typeface="Poppins"/>
                </a:rPr>
                <a:t>Central </a:t>
              </a:r>
              <a:r>
                <a:rPr lang="en-US" sz="2000" b="1" i="1" dirty="0" err="1">
                  <a:solidFill>
                    <a:srgbClr val="FFFFFF"/>
                  </a:solidFill>
                  <a:latin typeface="Poppins"/>
                  <a:ea typeface="Poppins"/>
                  <a:cs typeface="Poppins"/>
                  <a:sym typeface="Poppins"/>
                </a:rPr>
                <a:t>Databse</a:t>
              </a:r>
              <a:endParaRPr lang="en-US" sz="2000" b="1" i="1" dirty="0">
                <a:solidFill>
                  <a:srgbClr val="FFFFFF"/>
                </a:solidFill>
                <a:latin typeface="Poppins"/>
                <a:ea typeface="Poppins"/>
                <a:cs typeface="Poppins"/>
                <a:sym typeface="Poppins"/>
              </a:endParaRPr>
            </a:p>
          </p:txBody>
        </p:sp>
        <p:sp>
          <p:nvSpPr>
            <p:cNvPr id="42" name="TextBox 17">
              <a:extLst>
                <a:ext uri="{FF2B5EF4-FFF2-40B4-BE49-F238E27FC236}">
                  <a16:creationId xmlns:a16="http://schemas.microsoft.com/office/drawing/2014/main" id="{5AA6DBC1-5413-4B98-BD58-E5E8BBBE451D}"/>
                </a:ext>
              </a:extLst>
            </p:cNvPr>
            <p:cNvSpPr txBox="1"/>
            <p:nvPr/>
          </p:nvSpPr>
          <p:spPr>
            <a:xfrm>
              <a:off x="7359956" y="4958513"/>
              <a:ext cx="3117745" cy="369973"/>
            </a:xfrm>
            <a:prstGeom prst="rect">
              <a:avLst/>
            </a:prstGeom>
          </p:spPr>
          <p:txBody>
            <a:bodyPr wrap="square" lIns="0" tIns="0" rIns="0" bIns="0" rtlCol="0" anchor="t">
              <a:spAutoFit/>
            </a:bodyPr>
            <a:lstStyle/>
            <a:p>
              <a:pPr algn="ctr">
                <a:lnSpc>
                  <a:spcPts val="3137"/>
                </a:lnSpc>
              </a:pPr>
              <a:r>
                <a:rPr lang="en-US" sz="2000" b="1" i="1" dirty="0">
                  <a:solidFill>
                    <a:srgbClr val="FFFFFF"/>
                  </a:solidFill>
                  <a:latin typeface="Poppins"/>
                  <a:ea typeface="Poppins"/>
                  <a:cs typeface="Poppins"/>
                  <a:sym typeface="Poppins"/>
                </a:rPr>
                <a:t>Web Based SHS</a:t>
              </a:r>
            </a:p>
          </p:txBody>
        </p:sp>
        <p:sp>
          <p:nvSpPr>
            <p:cNvPr id="58" name="TextBox 17">
              <a:extLst>
                <a:ext uri="{FF2B5EF4-FFF2-40B4-BE49-F238E27FC236}">
                  <a16:creationId xmlns:a16="http://schemas.microsoft.com/office/drawing/2014/main" id="{888CE1A9-611C-40F5-8D76-C81F94F51CB3}"/>
                </a:ext>
              </a:extLst>
            </p:cNvPr>
            <p:cNvSpPr txBox="1"/>
            <p:nvPr/>
          </p:nvSpPr>
          <p:spPr>
            <a:xfrm>
              <a:off x="2659604" y="7063345"/>
              <a:ext cx="6259227" cy="369973"/>
            </a:xfrm>
            <a:prstGeom prst="rect">
              <a:avLst/>
            </a:prstGeom>
          </p:spPr>
          <p:txBody>
            <a:bodyPr wrap="square" lIns="0" tIns="0" rIns="0" bIns="0" rtlCol="0" anchor="t">
              <a:spAutoFit/>
            </a:bodyPr>
            <a:lstStyle/>
            <a:p>
              <a:pPr algn="ctr">
                <a:lnSpc>
                  <a:spcPts val="3137"/>
                </a:lnSpc>
              </a:pPr>
              <a:r>
                <a:rPr lang="en-US" sz="2000" b="1" i="1" dirty="0">
                  <a:solidFill>
                    <a:srgbClr val="FFFFFF"/>
                  </a:solidFill>
                  <a:latin typeface="Poppins"/>
                  <a:ea typeface="Poppins"/>
                  <a:cs typeface="Poppins"/>
                  <a:sym typeface="Poppins"/>
                </a:rPr>
                <a:t>Jika akhir </a:t>
              </a:r>
              <a:r>
                <a:rPr lang="en-US" sz="2000" b="1" i="1" dirty="0" err="1">
                  <a:solidFill>
                    <a:srgbClr val="FFFFFF"/>
                  </a:solidFill>
                  <a:latin typeface="Poppins"/>
                  <a:ea typeface="Poppins"/>
                  <a:cs typeface="Poppins"/>
                  <a:sym typeface="Poppins"/>
                </a:rPr>
                <a:t>bulan</a:t>
              </a:r>
              <a:r>
                <a:rPr lang="en-US" sz="2000" b="1" i="1" dirty="0">
                  <a:solidFill>
                    <a:srgbClr val="FFFFFF"/>
                  </a:solidFill>
                  <a:latin typeface="Poppins"/>
                  <a:ea typeface="Poppins"/>
                  <a:cs typeface="Poppins"/>
                  <a:sym typeface="Poppins"/>
                </a:rPr>
                <a:t> </a:t>
              </a:r>
              <a:r>
                <a:rPr lang="en-US" sz="2000" b="1" i="1" dirty="0" err="1">
                  <a:solidFill>
                    <a:srgbClr val="FFFFFF"/>
                  </a:solidFill>
                  <a:latin typeface="Poppins"/>
                  <a:ea typeface="Poppins"/>
                  <a:cs typeface="Poppins"/>
                  <a:sym typeface="Poppins"/>
                </a:rPr>
                <a:t>atau</a:t>
              </a:r>
              <a:r>
                <a:rPr lang="en-US" sz="2000" b="1" i="1" dirty="0">
                  <a:solidFill>
                    <a:srgbClr val="FFFFFF"/>
                  </a:solidFill>
                  <a:latin typeface="Poppins"/>
                  <a:ea typeface="Poppins"/>
                  <a:cs typeface="Poppins"/>
                  <a:sym typeface="Poppins"/>
                </a:rPr>
                <a:t> FY </a:t>
              </a:r>
              <a:r>
                <a:rPr lang="en-US" sz="2000" b="1" i="1" dirty="0" err="1">
                  <a:solidFill>
                    <a:srgbClr val="FFFFFF"/>
                  </a:solidFill>
                  <a:latin typeface="Poppins"/>
                  <a:ea typeface="Poppins"/>
                  <a:cs typeface="Poppins"/>
                  <a:sym typeface="Poppins"/>
                </a:rPr>
                <a:t>maka</a:t>
              </a:r>
              <a:r>
                <a:rPr lang="en-US" sz="2000" b="1" i="1" dirty="0">
                  <a:solidFill>
                    <a:srgbClr val="FFFFFF"/>
                  </a:solidFill>
                  <a:latin typeface="Poppins"/>
                  <a:ea typeface="Poppins"/>
                  <a:cs typeface="Poppins"/>
                  <a:sym typeface="Poppins"/>
                </a:rPr>
                <a:t> </a:t>
              </a:r>
              <a:r>
                <a:rPr lang="en-US" sz="2000" b="1" i="1" dirty="0" err="1">
                  <a:solidFill>
                    <a:srgbClr val="FFFFFF"/>
                  </a:solidFill>
                  <a:latin typeface="Poppins"/>
                  <a:ea typeface="Poppins"/>
                  <a:cs typeface="Poppins"/>
                  <a:sym typeface="Poppins"/>
                </a:rPr>
                <a:t>akan</a:t>
              </a:r>
              <a:r>
                <a:rPr lang="en-US" sz="2000" b="1" i="1" dirty="0">
                  <a:solidFill>
                    <a:srgbClr val="FFFFFF"/>
                  </a:solidFill>
                  <a:latin typeface="Poppins"/>
                  <a:ea typeface="Poppins"/>
                  <a:cs typeface="Poppins"/>
                  <a:sym typeface="Poppins"/>
                </a:rPr>
                <a:t> </a:t>
              </a:r>
              <a:r>
                <a:rPr lang="en-US" sz="2000" b="1" i="1" dirty="0" err="1">
                  <a:solidFill>
                    <a:srgbClr val="FFFFFF"/>
                  </a:solidFill>
                  <a:latin typeface="Poppins"/>
                  <a:ea typeface="Poppins"/>
                  <a:cs typeface="Poppins"/>
                  <a:sym typeface="Poppins"/>
                </a:rPr>
                <a:t>ada</a:t>
              </a:r>
              <a:endParaRPr lang="en-US" sz="2000" b="1" i="1" dirty="0">
                <a:solidFill>
                  <a:srgbClr val="FFFFFF"/>
                </a:solidFill>
                <a:latin typeface="Poppins"/>
                <a:ea typeface="Poppins"/>
                <a:cs typeface="Poppins"/>
                <a:sym typeface="Poppins"/>
              </a:endParaRPr>
            </a:p>
          </p:txBody>
        </p:sp>
      </p:grpSp>
      <p:grpSp>
        <p:nvGrpSpPr>
          <p:cNvPr id="47" name="Group 46">
            <a:extLst>
              <a:ext uri="{FF2B5EF4-FFF2-40B4-BE49-F238E27FC236}">
                <a16:creationId xmlns:a16="http://schemas.microsoft.com/office/drawing/2014/main" id="{63F0753D-A16F-4405-9700-1DABAF8B47CA}"/>
              </a:ext>
            </a:extLst>
          </p:cNvPr>
          <p:cNvGrpSpPr/>
          <p:nvPr/>
        </p:nvGrpSpPr>
        <p:grpSpPr>
          <a:xfrm>
            <a:off x="2124105" y="7756505"/>
            <a:ext cx="3117745" cy="2041712"/>
            <a:chOff x="201552" y="7797700"/>
            <a:chExt cx="3117745" cy="2041712"/>
          </a:xfrm>
        </p:grpSpPr>
        <p:pic>
          <p:nvPicPr>
            <p:cNvPr id="36" name="Picture 35">
              <a:extLst>
                <a:ext uri="{FF2B5EF4-FFF2-40B4-BE49-F238E27FC236}">
                  <a16:creationId xmlns:a16="http://schemas.microsoft.com/office/drawing/2014/main" id="{3833833A-D5EA-4E9D-B657-8691F7F38ADD}"/>
                </a:ext>
              </a:extLst>
            </p:cNvPr>
            <p:cNvPicPr>
              <a:picLocks noChangeAspect="1"/>
            </p:cNvPicPr>
            <p:nvPr/>
          </p:nvPicPr>
          <p:blipFill>
            <a:blip r:embed="rId9"/>
            <a:stretch>
              <a:fillRect/>
            </a:stretch>
          </p:blipFill>
          <p:spPr>
            <a:xfrm>
              <a:off x="1116315" y="7797700"/>
              <a:ext cx="1693373" cy="1708423"/>
            </a:xfrm>
            <a:prstGeom prst="rect">
              <a:avLst/>
            </a:prstGeom>
          </p:spPr>
        </p:pic>
        <p:sp>
          <p:nvSpPr>
            <p:cNvPr id="44" name="TextBox 17">
              <a:extLst>
                <a:ext uri="{FF2B5EF4-FFF2-40B4-BE49-F238E27FC236}">
                  <a16:creationId xmlns:a16="http://schemas.microsoft.com/office/drawing/2014/main" id="{961F1900-9D56-4518-A35B-672F16C59AB7}"/>
                </a:ext>
              </a:extLst>
            </p:cNvPr>
            <p:cNvSpPr txBox="1"/>
            <p:nvPr/>
          </p:nvSpPr>
          <p:spPr>
            <a:xfrm>
              <a:off x="201552" y="9469439"/>
              <a:ext cx="3117745" cy="369973"/>
            </a:xfrm>
            <a:prstGeom prst="rect">
              <a:avLst/>
            </a:prstGeom>
          </p:spPr>
          <p:txBody>
            <a:bodyPr wrap="square" lIns="0" tIns="0" rIns="0" bIns="0" rtlCol="0" anchor="t">
              <a:spAutoFit/>
            </a:bodyPr>
            <a:lstStyle/>
            <a:p>
              <a:pPr algn="ctr">
                <a:lnSpc>
                  <a:spcPts val="3137"/>
                </a:lnSpc>
              </a:pPr>
              <a:r>
                <a:rPr lang="en-US" sz="2000" b="1" i="1" dirty="0">
                  <a:solidFill>
                    <a:srgbClr val="FFFFFF"/>
                  </a:solidFill>
                  <a:latin typeface="Poppins"/>
                  <a:ea typeface="Poppins"/>
                  <a:cs typeface="Poppins"/>
                  <a:sym typeface="Poppins"/>
                </a:rPr>
                <a:t>Approval HR Manager</a:t>
              </a:r>
            </a:p>
          </p:txBody>
        </p:sp>
      </p:grpSp>
      <p:grpSp>
        <p:nvGrpSpPr>
          <p:cNvPr id="48" name="Group 47">
            <a:extLst>
              <a:ext uri="{FF2B5EF4-FFF2-40B4-BE49-F238E27FC236}">
                <a16:creationId xmlns:a16="http://schemas.microsoft.com/office/drawing/2014/main" id="{1EA50BFC-8830-4CBE-8ED4-77F81F48C295}"/>
              </a:ext>
            </a:extLst>
          </p:cNvPr>
          <p:cNvGrpSpPr/>
          <p:nvPr/>
        </p:nvGrpSpPr>
        <p:grpSpPr>
          <a:xfrm>
            <a:off x="6129108" y="7756506"/>
            <a:ext cx="5201927" cy="2197647"/>
            <a:chOff x="6129108" y="7756506"/>
            <a:chExt cx="5201927" cy="2197647"/>
          </a:xfrm>
        </p:grpSpPr>
        <p:pic>
          <p:nvPicPr>
            <p:cNvPr id="38" name="Picture 37">
              <a:extLst>
                <a:ext uri="{FF2B5EF4-FFF2-40B4-BE49-F238E27FC236}">
                  <a16:creationId xmlns:a16="http://schemas.microsoft.com/office/drawing/2014/main" id="{1EF4FE52-1BE5-4E94-833E-A0111FC1131A}"/>
                </a:ext>
              </a:extLst>
            </p:cNvPr>
            <p:cNvPicPr>
              <a:picLocks noChangeAspect="1"/>
            </p:cNvPicPr>
            <p:nvPr/>
          </p:nvPicPr>
          <p:blipFill>
            <a:blip r:embed="rId10"/>
            <a:stretch>
              <a:fillRect/>
            </a:stretch>
          </p:blipFill>
          <p:spPr>
            <a:xfrm>
              <a:off x="7883385" y="7756506"/>
              <a:ext cx="1693373" cy="1693373"/>
            </a:xfrm>
            <a:prstGeom prst="rect">
              <a:avLst/>
            </a:prstGeom>
          </p:spPr>
        </p:pic>
        <p:sp>
          <p:nvSpPr>
            <p:cNvPr id="45" name="TextBox 17">
              <a:extLst>
                <a:ext uri="{FF2B5EF4-FFF2-40B4-BE49-F238E27FC236}">
                  <a16:creationId xmlns:a16="http://schemas.microsoft.com/office/drawing/2014/main" id="{F9A5B68A-1DA7-4A58-84A4-97784BA46121}"/>
                </a:ext>
              </a:extLst>
            </p:cNvPr>
            <p:cNvSpPr txBox="1"/>
            <p:nvPr/>
          </p:nvSpPr>
          <p:spPr>
            <a:xfrm>
              <a:off x="6129108" y="9186635"/>
              <a:ext cx="5201927" cy="767518"/>
            </a:xfrm>
            <a:prstGeom prst="rect">
              <a:avLst/>
            </a:prstGeom>
          </p:spPr>
          <p:txBody>
            <a:bodyPr wrap="square" lIns="0" tIns="0" rIns="0" bIns="0" rtlCol="0" anchor="t">
              <a:spAutoFit/>
            </a:bodyPr>
            <a:lstStyle/>
            <a:p>
              <a:pPr algn="ctr">
                <a:lnSpc>
                  <a:spcPts val="3137"/>
                </a:lnSpc>
              </a:pPr>
              <a:r>
                <a:rPr lang="en-US" sz="2000" b="1" i="1" dirty="0">
                  <a:solidFill>
                    <a:srgbClr val="FFFFFF"/>
                  </a:solidFill>
                  <a:latin typeface="Poppins"/>
                  <a:ea typeface="Poppins"/>
                  <a:cs typeface="Poppins"/>
                  <a:sym typeface="Poppins"/>
                </a:rPr>
                <a:t>Auto Send mail recap </a:t>
              </a:r>
              <a:r>
                <a:rPr lang="en-US" sz="2000" b="1" i="1" dirty="0" err="1">
                  <a:solidFill>
                    <a:srgbClr val="FFFFFF"/>
                  </a:solidFill>
                  <a:latin typeface="Poppins"/>
                  <a:ea typeface="Poppins"/>
                  <a:cs typeface="Poppins"/>
                  <a:sym typeface="Poppins"/>
                </a:rPr>
                <a:t>Gaji</a:t>
              </a:r>
              <a:r>
                <a:rPr lang="en-US" sz="2000" b="1" i="1" dirty="0">
                  <a:solidFill>
                    <a:srgbClr val="FFFFFF"/>
                  </a:solidFill>
                  <a:latin typeface="Poppins"/>
                  <a:ea typeface="Poppins"/>
                  <a:cs typeface="Poppins"/>
                  <a:sym typeface="Poppins"/>
                </a:rPr>
                <a:t> / </a:t>
              </a:r>
              <a:r>
                <a:rPr lang="en-US" sz="2000" b="1" i="1" dirty="0" err="1">
                  <a:solidFill>
                    <a:srgbClr val="FFFFFF"/>
                  </a:solidFill>
                  <a:latin typeface="Poppins"/>
                  <a:ea typeface="Poppins"/>
                  <a:cs typeface="Poppins"/>
                  <a:sym typeface="Poppins"/>
                </a:rPr>
                <a:t>Bonusan</a:t>
              </a:r>
              <a:r>
                <a:rPr lang="en-US" sz="2000" b="1" i="1" dirty="0">
                  <a:solidFill>
                    <a:srgbClr val="FFFFFF"/>
                  </a:solidFill>
                  <a:latin typeface="Poppins"/>
                  <a:ea typeface="Poppins"/>
                  <a:cs typeface="Poppins"/>
                  <a:sym typeface="Poppins"/>
                </a:rPr>
                <a:t> dan Chart rank best employee</a:t>
              </a:r>
            </a:p>
          </p:txBody>
        </p:sp>
      </p:grpSp>
      <p:sp>
        <p:nvSpPr>
          <p:cNvPr id="49" name="Arrow: Right 48">
            <a:extLst>
              <a:ext uri="{FF2B5EF4-FFF2-40B4-BE49-F238E27FC236}">
                <a16:creationId xmlns:a16="http://schemas.microsoft.com/office/drawing/2014/main" id="{BDCE5B9E-B638-4616-ADCE-9D7577206A48}"/>
              </a:ext>
            </a:extLst>
          </p:cNvPr>
          <p:cNvSpPr/>
          <p:nvPr/>
        </p:nvSpPr>
        <p:spPr>
          <a:xfrm>
            <a:off x="5472444" y="5829300"/>
            <a:ext cx="656664" cy="6096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Right 49">
            <a:extLst>
              <a:ext uri="{FF2B5EF4-FFF2-40B4-BE49-F238E27FC236}">
                <a16:creationId xmlns:a16="http://schemas.microsoft.com/office/drawing/2014/main" id="{BA5E2A1C-39C2-40F8-85A5-93ABC7D85D38}"/>
              </a:ext>
            </a:extLst>
          </p:cNvPr>
          <p:cNvSpPr/>
          <p:nvPr/>
        </p:nvSpPr>
        <p:spPr>
          <a:xfrm>
            <a:off x="8305992" y="5829300"/>
            <a:ext cx="656664" cy="6096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Right 50">
            <a:extLst>
              <a:ext uri="{FF2B5EF4-FFF2-40B4-BE49-F238E27FC236}">
                <a16:creationId xmlns:a16="http://schemas.microsoft.com/office/drawing/2014/main" id="{F92ABAC2-6959-494D-9444-B3C4EED8F434}"/>
              </a:ext>
            </a:extLst>
          </p:cNvPr>
          <p:cNvSpPr/>
          <p:nvPr/>
        </p:nvSpPr>
        <p:spPr>
          <a:xfrm>
            <a:off x="6021251" y="8372241"/>
            <a:ext cx="656664" cy="609600"/>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Connector: Elbow 52">
            <a:extLst>
              <a:ext uri="{FF2B5EF4-FFF2-40B4-BE49-F238E27FC236}">
                <a16:creationId xmlns:a16="http://schemas.microsoft.com/office/drawing/2014/main" id="{013897FE-47EB-49E6-9C09-2B5F36506106}"/>
              </a:ext>
            </a:extLst>
          </p:cNvPr>
          <p:cNvCxnSpPr>
            <a:cxnSpLocks/>
            <a:stCxn id="34" idx="2"/>
            <a:endCxn id="36" idx="0"/>
          </p:cNvCxnSpPr>
          <p:nvPr/>
        </p:nvCxnSpPr>
        <p:spPr>
          <a:xfrm rot="5400000">
            <a:off x="6455307" y="4145550"/>
            <a:ext cx="1041204" cy="6180707"/>
          </a:xfrm>
          <a:prstGeom prst="bentConnector3">
            <a:avLst>
              <a:gd name="adj1" fmla="val 69028"/>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hlinkClick r:id="rId11" action="ppaction://hlinksldjump"/>
            <a:extLst>
              <a:ext uri="{FF2B5EF4-FFF2-40B4-BE49-F238E27FC236}">
                <a16:creationId xmlns:a16="http://schemas.microsoft.com/office/drawing/2014/main" id="{071D95AE-BA10-474B-A1B0-4A2038EC314D}"/>
              </a:ext>
            </a:extLst>
          </p:cNvPr>
          <p:cNvSpPr/>
          <p:nvPr/>
        </p:nvSpPr>
        <p:spPr>
          <a:xfrm>
            <a:off x="10783305"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13">
            <a:extLst>
              <a:ext uri="{FF2B5EF4-FFF2-40B4-BE49-F238E27FC236}">
                <a16:creationId xmlns:a16="http://schemas.microsoft.com/office/drawing/2014/main" id="{8B02F2D7-B0F0-4E72-AD0F-C474CB9212F3}"/>
              </a:ext>
            </a:extLst>
          </p:cNvPr>
          <p:cNvSpPr txBox="1"/>
          <p:nvPr/>
        </p:nvSpPr>
        <p:spPr>
          <a:xfrm>
            <a:off x="10823857" y="828704"/>
            <a:ext cx="1318404" cy="350674"/>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rgbClr val="0C8EB6"/>
                </a:solidFill>
                <a:latin typeface="Poppins Bold"/>
                <a:ea typeface="Poppins Bold"/>
                <a:cs typeface="Poppins Bold"/>
                <a:sym typeface="Poppins Bold"/>
              </a:rPr>
              <a:t>HOME</a:t>
            </a:r>
          </a:p>
        </p:txBody>
      </p:sp>
      <p:sp>
        <p:nvSpPr>
          <p:cNvPr id="52" name="Rectangle: Rounded Corners 51">
            <a:hlinkClick r:id="rId12" action="ppaction://hlinksldjump"/>
            <a:extLst>
              <a:ext uri="{FF2B5EF4-FFF2-40B4-BE49-F238E27FC236}">
                <a16:creationId xmlns:a16="http://schemas.microsoft.com/office/drawing/2014/main" id="{7A146985-E98D-4CE6-A37F-5769B98903BE}"/>
              </a:ext>
            </a:extLst>
          </p:cNvPr>
          <p:cNvSpPr/>
          <p:nvPr/>
        </p:nvSpPr>
        <p:spPr>
          <a:xfrm>
            <a:off x="12578450"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14">
            <a:extLst>
              <a:ext uri="{FF2B5EF4-FFF2-40B4-BE49-F238E27FC236}">
                <a16:creationId xmlns:a16="http://schemas.microsoft.com/office/drawing/2014/main" id="{09977062-9C3F-4BB0-A7F8-F8830AD76E2F}"/>
              </a:ext>
            </a:extLst>
          </p:cNvPr>
          <p:cNvSpPr txBox="1"/>
          <p:nvPr/>
        </p:nvSpPr>
        <p:spPr>
          <a:xfrm>
            <a:off x="12535905" y="828704"/>
            <a:ext cx="1512319" cy="329449"/>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rgbClr val="0C8EB6"/>
                </a:solidFill>
                <a:latin typeface="Poppins Bold"/>
                <a:cs typeface="Poppins Bold"/>
                <a:sym typeface="Poppins Bold"/>
              </a:rPr>
              <a:t>ABOUT</a:t>
            </a:r>
          </a:p>
        </p:txBody>
      </p:sp>
      <p:sp>
        <p:nvSpPr>
          <p:cNvPr id="55" name="Rectangle: Rounded Corners 54">
            <a:hlinkClick r:id="rId13" action="ppaction://hlinksldjump"/>
            <a:extLst>
              <a:ext uri="{FF2B5EF4-FFF2-40B4-BE49-F238E27FC236}">
                <a16:creationId xmlns:a16="http://schemas.microsoft.com/office/drawing/2014/main" id="{C577109C-E8B4-431E-BEB8-026B48FA7657}"/>
              </a:ext>
            </a:extLst>
          </p:cNvPr>
          <p:cNvSpPr/>
          <p:nvPr/>
        </p:nvSpPr>
        <p:spPr>
          <a:xfrm>
            <a:off x="14270102"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Rounded Corners 55">
            <a:extLst>
              <a:ext uri="{FF2B5EF4-FFF2-40B4-BE49-F238E27FC236}">
                <a16:creationId xmlns:a16="http://schemas.microsoft.com/office/drawing/2014/main" id="{F15D9879-76AC-4CEE-9105-54EC64A007E9}"/>
              </a:ext>
            </a:extLst>
          </p:cNvPr>
          <p:cNvSpPr/>
          <p:nvPr/>
        </p:nvSpPr>
        <p:spPr>
          <a:xfrm>
            <a:off x="16078200"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15">
            <a:extLst>
              <a:ext uri="{FF2B5EF4-FFF2-40B4-BE49-F238E27FC236}">
                <a16:creationId xmlns:a16="http://schemas.microsoft.com/office/drawing/2014/main" id="{36A875E8-2EF2-43AE-9E00-C01D67D341B8}"/>
              </a:ext>
            </a:extLst>
          </p:cNvPr>
          <p:cNvSpPr txBox="1"/>
          <p:nvPr/>
        </p:nvSpPr>
        <p:spPr>
          <a:xfrm>
            <a:off x="14272619" y="820872"/>
            <a:ext cx="1442767" cy="329449"/>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chemeClr val="bg1"/>
                </a:solidFill>
                <a:latin typeface="Poppins Bold"/>
                <a:ea typeface="Poppins Bold"/>
                <a:cs typeface="Poppins Bold"/>
                <a:sym typeface="Poppins Bold"/>
              </a:rPr>
              <a:t>CONTENT</a:t>
            </a:r>
          </a:p>
        </p:txBody>
      </p:sp>
      <p:sp>
        <p:nvSpPr>
          <p:cNvPr id="59" name="TextBox 16">
            <a:extLst>
              <a:ext uri="{FF2B5EF4-FFF2-40B4-BE49-F238E27FC236}">
                <a16:creationId xmlns:a16="http://schemas.microsoft.com/office/drawing/2014/main" id="{FE719231-4D88-462F-9126-D4E04C204869}"/>
              </a:ext>
            </a:extLst>
          </p:cNvPr>
          <p:cNvSpPr txBox="1"/>
          <p:nvPr/>
        </p:nvSpPr>
        <p:spPr>
          <a:xfrm>
            <a:off x="15494892" y="828704"/>
            <a:ext cx="1764408" cy="329449"/>
          </a:xfrm>
          <a:prstGeom prst="rect">
            <a:avLst/>
          </a:prstGeom>
        </p:spPr>
        <p:txBody>
          <a:bodyPr lIns="0" tIns="0" rIns="0" bIns="0" rtlCol="0" anchor="t">
            <a:spAutoFit/>
          </a:bodyPr>
          <a:lstStyle/>
          <a:p>
            <a:pPr marL="0" lvl="0" indent="0" algn="r">
              <a:lnSpc>
                <a:spcPts val="2721"/>
              </a:lnSpc>
              <a:spcBef>
                <a:spcPct val="0"/>
              </a:spcBef>
            </a:pPr>
            <a:r>
              <a:rPr lang="en-US" sz="1943" b="1" dirty="0">
                <a:solidFill>
                  <a:srgbClr val="0C8EB6"/>
                </a:solidFill>
                <a:latin typeface="Poppins Bold"/>
                <a:cs typeface="Poppins Bold"/>
                <a:sym typeface="Poppins Bold"/>
              </a:rPr>
              <a:t>OTHERS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Konektor Lurus 46">
            <a:extLst>
              <a:ext uri="{FF2B5EF4-FFF2-40B4-BE49-F238E27FC236}">
                <a16:creationId xmlns:a16="http://schemas.microsoft.com/office/drawing/2014/main" id="{33A8D18E-3797-BD5C-A1B3-8C7D0D95B76D}"/>
              </a:ext>
            </a:extLst>
          </p:cNvPr>
          <p:cNvCxnSpPr>
            <a:cxnSpLocks/>
          </p:cNvCxnSpPr>
          <p:nvPr/>
        </p:nvCxnSpPr>
        <p:spPr>
          <a:xfrm>
            <a:off x="1165295" y="1079604"/>
            <a:ext cx="16589909"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70B3DE5-E7BB-6070-ABC0-BCBF4A6D89DB}"/>
              </a:ext>
            </a:extLst>
          </p:cNvPr>
          <p:cNvSpPr txBox="1"/>
          <p:nvPr/>
        </p:nvSpPr>
        <p:spPr>
          <a:xfrm>
            <a:off x="4842803" y="398126"/>
            <a:ext cx="10529806" cy="646331"/>
          </a:xfrm>
          <a:prstGeom prst="rect">
            <a:avLst/>
          </a:prstGeom>
          <a:noFill/>
        </p:spPr>
        <p:txBody>
          <a:bodyPr wrap="none" rtlCol="0">
            <a:spAutoFit/>
          </a:bodyPr>
          <a:lstStyle/>
          <a:p>
            <a:pPr defTabSz="1371600"/>
            <a:r>
              <a:rPr lang="en-US" sz="3600" b="1" dirty="0">
                <a:solidFill>
                  <a:srgbClr val="071952"/>
                </a:solidFill>
                <a:latin typeface="Arial" panose="020B0604020202020204" pitchFamily="34" charset="0"/>
                <a:cs typeface="Arial" panose="020B0604020202020204" pitchFamily="34" charset="0"/>
              </a:rPr>
              <a:t>IMPROVE HR EFFICIENCY BY SMART SYSTEM</a:t>
            </a:r>
          </a:p>
        </p:txBody>
      </p:sp>
      <p:grpSp>
        <p:nvGrpSpPr>
          <p:cNvPr id="77" name="Group 76">
            <a:extLst>
              <a:ext uri="{FF2B5EF4-FFF2-40B4-BE49-F238E27FC236}">
                <a16:creationId xmlns:a16="http://schemas.microsoft.com/office/drawing/2014/main" id="{B6F18D34-6BC5-D447-32CC-4967BF7DBD9B}"/>
              </a:ext>
            </a:extLst>
          </p:cNvPr>
          <p:cNvGrpSpPr/>
          <p:nvPr/>
        </p:nvGrpSpPr>
        <p:grpSpPr>
          <a:xfrm>
            <a:off x="515471" y="149682"/>
            <a:ext cx="4215510" cy="1289160"/>
            <a:chOff x="343647" y="57256"/>
            <a:chExt cx="2810340" cy="859440"/>
          </a:xfrm>
        </p:grpSpPr>
        <p:sp>
          <p:nvSpPr>
            <p:cNvPr id="20" name="Paralelogram 25">
              <a:extLst>
                <a:ext uri="{FF2B5EF4-FFF2-40B4-BE49-F238E27FC236}">
                  <a16:creationId xmlns:a16="http://schemas.microsoft.com/office/drawing/2014/main" id="{2EA9B96F-3156-9725-1365-7F2AFE78B04F}"/>
                </a:ext>
              </a:extLst>
            </p:cNvPr>
            <p:cNvSpPr/>
            <p:nvPr/>
          </p:nvSpPr>
          <p:spPr>
            <a:xfrm>
              <a:off x="439381" y="326315"/>
              <a:ext cx="2206855" cy="535495"/>
            </a:xfrm>
            <a:custGeom>
              <a:avLst/>
              <a:gdLst>
                <a:gd name="connsiteX0" fmla="*/ 0 w 2993328"/>
                <a:gd name="connsiteY0" fmla="*/ 752623 h 752623"/>
                <a:gd name="connsiteX1" fmla="*/ 188156 w 2993328"/>
                <a:gd name="connsiteY1" fmla="*/ 0 h 752623"/>
                <a:gd name="connsiteX2" fmla="*/ 2993328 w 2993328"/>
                <a:gd name="connsiteY2" fmla="*/ 0 h 752623"/>
                <a:gd name="connsiteX3" fmla="*/ 2805172 w 2993328"/>
                <a:gd name="connsiteY3" fmla="*/ 752623 h 752623"/>
                <a:gd name="connsiteX4" fmla="*/ 0 w 2993328"/>
                <a:gd name="connsiteY4" fmla="*/ 752623 h 752623"/>
                <a:gd name="connsiteX0" fmla="*/ 0 w 2993328"/>
                <a:gd name="connsiteY0" fmla="*/ 752623 h 759656"/>
                <a:gd name="connsiteX1" fmla="*/ 188156 w 2993328"/>
                <a:gd name="connsiteY1" fmla="*/ 0 h 759656"/>
                <a:gd name="connsiteX2" fmla="*/ 2993328 w 2993328"/>
                <a:gd name="connsiteY2" fmla="*/ 0 h 759656"/>
                <a:gd name="connsiteX3" fmla="*/ 2594157 w 2993328"/>
                <a:gd name="connsiteY3" fmla="*/ 759656 h 759656"/>
                <a:gd name="connsiteX4" fmla="*/ 0 w 2993328"/>
                <a:gd name="connsiteY4" fmla="*/ 752623 h 759656"/>
                <a:gd name="connsiteX0" fmla="*/ 0 w 2993328"/>
                <a:gd name="connsiteY0" fmla="*/ 752623 h 759656"/>
                <a:gd name="connsiteX1" fmla="*/ 188156 w 2993328"/>
                <a:gd name="connsiteY1" fmla="*/ 0 h 759656"/>
                <a:gd name="connsiteX2" fmla="*/ 2993328 w 2993328"/>
                <a:gd name="connsiteY2" fmla="*/ 0 h 759656"/>
                <a:gd name="connsiteX3" fmla="*/ 2439413 w 2993328"/>
                <a:gd name="connsiteY3" fmla="*/ 759656 h 759656"/>
                <a:gd name="connsiteX4" fmla="*/ 0 w 2993328"/>
                <a:gd name="connsiteY4" fmla="*/ 752623 h 759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3328" h="759656">
                  <a:moveTo>
                    <a:pt x="0" y="752623"/>
                  </a:moveTo>
                  <a:lnTo>
                    <a:pt x="188156" y="0"/>
                  </a:lnTo>
                  <a:lnTo>
                    <a:pt x="2993328" y="0"/>
                  </a:lnTo>
                  <a:lnTo>
                    <a:pt x="2439413" y="759656"/>
                  </a:lnTo>
                  <a:lnTo>
                    <a:pt x="0" y="752623"/>
                  </a:lnTo>
                  <a:close/>
                </a:path>
              </a:pathLst>
            </a:custGeom>
            <a:solidFill>
              <a:schemeClr val="accent2"/>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21" name="Paralelogram 25">
              <a:extLst>
                <a:ext uri="{FF2B5EF4-FFF2-40B4-BE49-F238E27FC236}">
                  <a16:creationId xmlns:a16="http://schemas.microsoft.com/office/drawing/2014/main" id="{E3562F5D-4310-6269-B7B7-BF268D8C6211}"/>
                </a:ext>
              </a:extLst>
            </p:cNvPr>
            <p:cNvSpPr/>
            <p:nvPr/>
          </p:nvSpPr>
          <p:spPr>
            <a:xfrm>
              <a:off x="947132" y="318685"/>
              <a:ext cx="2206855" cy="461665"/>
            </a:xfrm>
            <a:custGeom>
              <a:avLst/>
              <a:gdLst>
                <a:gd name="connsiteX0" fmla="*/ 0 w 2993328"/>
                <a:gd name="connsiteY0" fmla="*/ 752623 h 752623"/>
                <a:gd name="connsiteX1" fmla="*/ 188156 w 2993328"/>
                <a:gd name="connsiteY1" fmla="*/ 0 h 752623"/>
                <a:gd name="connsiteX2" fmla="*/ 2993328 w 2993328"/>
                <a:gd name="connsiteY2" fmla="*/ 0 h 752623"/>
                <a:gd name="connsiteX3" fmla="*/ 2805172 w 2993328"/>
                <a:gd name="connsiteY3" fmla="*/ 752623 h 752623"/>
                <a:gd name="connsiteX4" fmla="*/ 0 w 2993328"/>
                <a:gd name="connsiteY4" fmla="*/ 752623 h 752623"/>
                <a:gd name="connsiteX0" fmla="*/ 0 w 2993328"/>
                <a:gd name="connsiteY0" fmla="*/ 752623 h 759656"/>
                <a:gd name="connsiteX1" fmla="*/ 188156 w 2993328"/>
                <a:gd name="connsiteY1" fmla="*/ 0 h 759656"/>
                <a:gd name="connsiteX2" fmla="*/ 2993328 w 2993328"/>
                <a:gd name="connsiteY2" fmla="*/ 0 h 759656"/>
                <a:gd name="connsiteX3" fmla="*/ 2594157 w 2993328"/>
                <a:gd name="connsiteY3" fmla="*/ 759656 h 759656"/>
                <a:gd name="connsiteX4" fmla="*/ 0 w 2993328"/>
                <a:gd name="connsiteY4" fmla="*/ 752623 h 759656"/>
                <a:gd name="connsiteX0" fmla="*/ 0 w 2993328"/>
                <a:gd name="connsiteY0" fmla="*/ 752623 h 759656"/>
                <a:gd name="connsiteX1" fmla="*/ 188156 w 2993328"/>
                <a:gd name="connsiteY1" fmla="*/ 0 h 759656"/>
                <a:gd name="connsiteX2" fmla="*/ 2993328 w 2993328"/>
                <a:gd name="connsiteY2" fmla="*/ 0 h 759656"/>
                <a:gd name="connsiteX3" fmla="*/ 2439413 w 2993328"/>
                <a:gd name="connsiteY3" fmla="*/ 759656 h 759656"/>
                <a:gd name="connsiteX4" fmla="*/ 0 w 2993328"/>
                <a:gd name="connsiteY4" fmla="*/ 752623 h 759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3328" h="759656">
                  <a:moveTo>
                    <a:pt x="0" y="752623"/>
                  </a:moveTo>
                  <a:lnTo>
                    <a:pt x="188156" y="0"/>
                  </a:lnTo>
                  <a:lnTo>
                    <a:pt x="2993328" y="0"/>
                  </a:lnTo>
                  <a:lnTo>
                    <a:pt x="2439413" y="759656"/>
                  </a:lnTo>
                  <a:lnTo>
                    <a:pt x="0" y="752623"/>
                  </a:lnTo>
                  <a:close/>
                </a:path>
              </a:pathLst>
            </a:custGeom>
            <a:solidFill>
              <a:srgbClr val="F4F2DE"/>
            </a:solidFill>
            <a:ln>
              <a:solidFill>
                <a:schemeClr val="accent2"/>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41" name="TextBox 85">
              <a:extLst>
                <a:ext uri="{FF2B5EF4-FFF2-40B4-BE49-F238E27FC236}">
                  <a16:creationId xmlns:a16="http://schemas.microsoft.com/office/drawing/2014/main" id="{256F801E-E420-C142-C26A-037615867627}"/>
                </a:ext>
              </a:extLst>
            </p:cNvPr>
            <p:cNvSpPr txBox="1"/>
            <p:nvPr/>
          </p:nvSpPr>
          <p:spPr>
            <a:xfrm>
              <a:off x="1365933" y="367314"/>
              <a:ext cx="1397647" cy="276999"/>
            </a:xfrm>
            <a:prstGeom prst="rect">
              <a:avLst/>
            </a:prstGeom>
            <a:noFill/>
          </p:spPr>
          <p:txBody>
            <a:bodyPr wrap="none" rtlCol="0">
              <a:spAutoFit/>
            </a:bodyPr>
            <a:lstStyle/>
            <a:p>
              <a:pPr defTabSz="1371600"/>
              <a:r>
                <a:rPr lang="en-US" sz="2100" b="1" dirty="0">
                  <a:solidFill>
                    <a:srgbClr val="071952"/>
                  </a:solidFill>
                  <a:latin typeface="Calibri" panose="020F0502020204030204"/>
                </a:rPr>
                <a:t>Smart HR System</a:t>
              </a:r>
            </a:p>
          </p:txBody>
        </p:sp>
        <p:sp>
          <p:nvSpPr>
            <p:cNvPr id="19" name="Bagan alur: Konektor 48">
              <a:extLst>
                <a:ext uri="{FF2B5EF4-FFF2-40B4-BE49-F238E27FC236}">
                  <a16:creationId xmlns:a16="http://schemas.microsoft.com/office/drawing/2014/main" id="{2EE068FA-0D12-A2E0-2C2D-B3693E7C1C17}"/>
                </a:ext>
              </a:extLst>
            </p:cNvPr>
            <p:cNvSpPr/>
            <p:nvPr/>
          </p:nvSpPr>
          <p:spPr>
            <a:xfrm flipH="1">
              <a:off x="343647" y="57256"/>
              <a:ext cx="921978" cy="859440"/>
            </a:xfrm>
            <a:prstGeom prst="flowChartConnector">
              <a:avLst/>
            </a:prstGeom>
            <a:noFill/>
            <a:ln w="28575">
              <a:solidFill>
                <a:srgbClr val="071952"/>
              </a:solidFill>
              <a:prstDash val="dashDot"/>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srgbClr val="071952"/>
                </a:solidFill>
                <a:latin typeface="Calibri" panose="020F0502020204030204"/>
              </a:endParaRPr>
            </a:p>
          </p:txBody>
        </p:sp>
        <p:sp>
          <p:nvSpPr>
            <p:cNvPr id="22" name="Bagan alur: Konektor 48">
              <a:extLst>
                <a:ext uri="{FF2B5EF4-FFF2-40B4-BE49-F238E27FC236}">
                  <a16:creationId xmlns:a16="http://schemas.microsoft.com/office/drawing/2014/main" id="{5A1839F4-B17F-EDBC-4785-1754EAD70DDF}"/>
                </a:ext>
              </a:extLst>
            </p:cNvPr>
            <p:cNvSpPr/>
            <p:nvPr/>
          </p:nvSpPr>
          <p:spPr>
            <a:xfrm flipH="1">
              <a:off x="439381" y="160110"/>
              <a:ext cx="748154" cy="679285"/>
            </a:xfrm>
            <a:prstGeom prst="flowChartConnector">
              <a:avLst/>
            </a:pr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srgbClr val="071952"/>
                </a:solidFill>
                <a:latin typeface="Calibri" panose="020F0502020204030204"/>
              </a:endParaRPr>
            </a:p>
          </p:txBody>
        </p:sp>
        <p:sp>
          <p:nvSpPr>
            <p:cNvPr id="40" name="TextBox 45">
              <a:extLst>
                <a:ext uri="{FF2B5EF4-FFF2-40B4-BE49-F238E27FC236}">
                  <a16:creationId xmlns:a16="http://schemas.microsoft.com/office/drawing/2014/main" id="{882E5B11-B1FF-5C50-EEE3-AD54FECE2D22}"/>
                </a:ext>
              </a:extLst>
            </p:cNvPr>
            <p:cNvSpPr txBox="1"/>
            <p:nvPr/>
          </p:nvSpPr>
          <p:spPr>
            <a:xfrm>
              <a:off x="414493" y="268919"/>
              <a:ext cx="826244" cy="430887"/>
            </a:xfrm>
            <a:prstGeom prst="rect">
              <a:avLst/>
            </a:prstGeom>
            <a:noFill/>
          </p:spPr>
          <p:txBody>
            <a:bodyPr wrap="square" rtlCol="0">
              <a:spAutoFit/>
            </a:bodyPr>
            <a:lstStyle/>
            <a:p>
              <a:pPr defTabSz="1371600"/>
              <a:r>
                <a:rPr lang="en-US" sz="3600" b="1" dirty="0">
                  <a:solidFill>
                    <a:prstClr val="white"/>
                  </a:solidFill>
                  <a:latin typeface="Arial" panose="020B0604020202020204" pitchFamily="34" charset="0"/>
                  <a:cs typeface="Arial" panose="020B0604020202020204" pitchFamily="34" charset="0"/>
                </a:rPr>
                <a:t>SHS</a:t>
              </a:r>
              <a:endParaRPr lang="en-US" sz="3000" b="1" dirty="0">
                <a:solidFill>
                  <a:prstClr val="white"/>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768965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Konektor Lurus 46">
            <a:extLst>
              <a:ext uri="{FF2B5EF4-FFF2-40B4-BE49-F238E27FC236}">
                <a16:creationId xmlns:a16="http://schemas.microsoft.com/office/drawing/2014/main" id="{33A8D18E-3797-BD5C-A1B3-8C7D0D95B76D}"/>
              </a:ext>
            </a:extLst>
          </p:cNvPr>
          <p:cNvCxnSpPr>
            <a:cxnSpLocks/>
          </p:cNvCxnSpPr>
          <p:nvPr/>
        </p:nvCxnSpPr>
        <p:spPr>
          <a:xfrm>
            <a:off x="1165295" y="1079604"/>
            <a:ext cx="16589909"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70B3DE5-E7BB-6070-ABC0-BCBF4A6D89DB}"/>
              </a:ext>
            </a:extLst>
          </p:cNvPr>
          <p:cNvSpPr txBox="1"/>
          <p:nvPr/>
        </p:nvSpPr>
        <p:spPr>
          <a:xfrm>
            <a:off x="4842803" y="398126"/>
            <a:ext cx="10529806" cy="646331"/>
          </a:xfrm>
          <a:prstGeom prst="rect">
            <a:avLst/>
          </a:prstGeom>
          <a:noFill/>
        </p:spPr>
        <p:txBody>
          <a:bodyPr wrap="none" rtlCol="0">
            <a:spAutoFit/>
          </a:bodyPr>
          <a:lstStyle/>
          <a:p>
            <a:pPr defTabSz="1371600"/>
            <a:r>
              <a:rPr lang="en-US" sz="3600" b="1" dirty="0">
                <a:solidFill>
                  <a:srgbClr val="071952"/>
                </a:solidFill>
                <a:latin typeface="Arial" panose="020B0604020202020204" pitchFamily="34" charset="0"/>
                <a:cs typeface="Arial" panose="020B0604020202020204" pitchFamily="34" charset="0"/>
              </a:rPr>
              <a:t>IMPROVE HR EFFICIENCY BY SMART SYSTEM</a:t>
            </a:r>
          </a:p>
        </p:txBody>
      </p:sp>
      <p:grpSp>
        <p:nvGrpSpPr>
          <p:cNvPr id="77" name="Group 76">
            <a:extLst>
              <a:ext uri="{FF2B5EF4-FFF2-40B4-BE49-F238E27FC236}">
                <a16:creationId xmlns:a16="http://schemas.microsoft.com/office/drawing/2014/main" id="{B6F18D34-6BC5-D447-32CC-4967BF7DBD9B}"/>
              </a:ext>
            </a:extLst>
          </p:cNvPr>
          <p:cNvGrpSpPr/>
          <p:nvPr/>
        </p:nvGrpSpPr>
        <p:grpSpPr>
          <a:xfrm>
            <a:off x="515471" y="149682"/>
            <a:ext cx="4215510" cy="1289160"/>
            <a:chOff x="343647" y="57256"/>
            <a:chExt cx="2810340" cy="859440"/>
          </a:xfrm>
        </p:grpSpPr>
        <p:sp>
          <p:nvSpPr>
            <p:cNvPr id="20" name="Paralelogram 25">
              <a:extLst>
                <a:ext uri="{FF2B5EF4-FFF2-40B4-BE49-F238E27FC236}">
                  <a16:creationId xmlns:a16="http://schemas.microsoft.com/office/drawing/2014/main" id="{2EA9B96F-3156-9725-1365-7F2AFE78B04F}"/>
                </a:ext>
              </a:extLst>
            </p:cNvPr>
            <p:cNvSpPr/>
            <p:nvPr/>
          </p:nvSpPr>
          <p:spPr>
            <a:xfrm>
              <a:off x="439381" y="326315"/>
              <a:ext cx="2206855" cy="535495"/>
            </a:xfrm>
            <a:custGeom>
              <a:avLst/>
              <a:gdLst>
                <a:gd name="connsiteX0" fmla="*/ 0 w 2993328"/>
                <a:gd name="connsiteY0" fmla="*/ 752623 h 752623"/>
                <a:gd name="connsiteX1" fmla="*/ 188156 w 2993328"/>
                <a:gd name="connsiteY1" fmla="*/ 0 h 752623"/>
                <a:gd name="connsiteX2" fmla="*/ 2993328 w 2993328"/>
                <a:gd name="connsiteY2" fmla="*/ 0 h 752623"/>
                <a:gd name="connsiteX3" fmla="*/ 2805172 w 2993328"/>
                <a:gd name="connsiteY3" fmla="*/ 752623 h 752623"/>
                <a:gd name="connsiteX4" fmla="*/ 0 w 2993328"/>
                <a:gd name="connsiteY4" fmla="*/ 752623 h 752623"/>
                <a:gd name="connsiteX0" fmla="*/ 0 w 2993328"/>
                <a:gd name="connsiteY0" fmla="*/ 752623 h 759656"/>
                <a:gd name="connsiteX1" fmla="*/ 188156 w 2993328"/>
                <a:gd name="connsiteY1" fmla="*/ 0 h 759656"/>
                <a:gd name="connsiteX2" fmla="*/ 2993328 w 2993328"/>
                <a:gd name="connsiteY2" fmla="*/ 0 h 759656"/>
                <a:gd name="connsiteX3" fmla="*/ 2594157 w 2993328"/>
                <a:gd name="connsiteY3" fmla="*/ 759656 h 759656"/>
                <a:gd name="connsiteX4" fmla="*/ 0 w 2993328"/>
                <a:gd name="connsiteY4" fmla="*/ 752623 h 759656"/>
                <a:gd name="connsiteX0" fmla="*/ 0 w 2993328"/>
                <a:gd name="connsiteY0" fmla="*/ 752623 h 759656"/>
                <a:gd name="connsiteX1" fmla="*/ 188156 w 2993328"/>
                <a:gd name="connsiteY1" fmla="*/ 0 h 759656"/>
                <a:gd name="connsiteX2" fmla="*/ 2993328 w 2993328"/>
                <a:gd name="connsiteY2" fmla="*/ 0 h 759656"/>
                <a:gd name="connsiteX3" fmla="*/ 2439413 w 2993328"/>
                <a:gd name="connsiteY3" fmla="*/ 759656 h 759656"/>
                <a:gd name="connsiteX4" fmla="*/ 0 w 2993328"/>
                <a:gd name="connsiteY4" fmla="*/ 752623 h 759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3328" h="759656">
                  <a:moveTo>
                    <a:pt x="0" y="752623"/>
                  </a:moveTo>
                  <a:lnTo>
                    <a:pt x="188156" y="0"/>
                  </a:lnTo>
                  <a:lnTo>
                    <a:pt x="2993328" y="0"/>
                  </a:lnTo>
                  <a:lnTo>
                    <a:pt x="2439413" y="759656"/>
                  </a:lnTo>
                  <a:lnTo>
                    <a:pt x="0" y="752623"/>
                  </a:lnTo>
                  <a:close/>
                </a:path>
              </a:pathLst>
            </a:custGeom>
            <a:solidFill>
              <a:schemeClr val="accent2"/>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21" name="Paralelogram 25">
              <a:extLst>
                <a:ext uri="{FF2B5EF4-FFF2-40B4-BE49-F238E27FC236}">
                  <a16:creationId xmlns:a16="http://schemas.microsoft.com/office/drawing/2014/main" id="{E3562F5D-4310-6269-B7B7-BF268D8C6211}"/>
                </a:ext>
              </a:extLst>
            </p:cNvPr>
            <p:cNvSpPr/>
            <p:nvPr/>
          </p:nvSpPr>
          <p:spPr>
            <a:xfrm>
              <a:off x="947132" y="318685"/>
              <a:ext cx="2206855" cy="461665"/>
            </a:xfrm>
            <a:custGeom>
              <a:avLst/>
              <a:gdLst>
                <a:gd name="connsiteX0" fmla="*/ 0 w 2993328"/>
                <a:gd name="connsiteY0" fmla="*/ 752623 h 752623"/>
                <a:gd name="connsiteX1" fmla="*/ 188156 w 2993328"/>
                <a:gd name="connsiteY1" fmla="*/ 0 h 752623"/>
                <a:gd name="connsiteX2" fmla="*/ 2993328 w 2993328"/>
                <a:gd name="connsiteY2" fmla="*/ 0 h 752623"/>
                <a:gd name="connsiteX3" fmla="*/ 2805172 w 2993328"/>
                <a:gd name="connsiteY3" fmla="*/ 752623 h 752623"/>
                <a:gd name="connsiteX4" fmla="*/ 0 w 2993328"/>
                <a:gd name="connsiteY4" fmla="*/ 752623 h 752623"/>
                <a:gd name="connsiteX0" fmla="*/ 0 w 2993328"/>
                <a:gd name="connsiteY0" fmla="*/ 752623 h 759656"/>
                <a:gd name="connsiteX1" fmla="*/ 188156 w 2993328"/>
                <a:gd name="connsiteY1" fmla="*/ 0 h 759656"/>
                <a:gd name="connsiteX2" fmla="*/ 2993328 w 2993328"/>
                <a:gd name="connsiteY2" fmla="*/ 0 h 759656"/>
                <a:gd name="connsiteX3" fmla="*/ 2594157 w 2993328"/>
                <a:gd name="connsiteY3" fmla="*/ 759656 h 759656"/>
                <a:gd name="connsiteX4" fmla="*/ 0 w 2993328"/>
                <a:gd name="connsiteY4" fmla="*/ 752623 h 759656"/>
                <a:gd name="connsiteX0" fmla="*/ 0 w 2993328"/>
                <a:gd name="connsiteY0" fmla="*/ 752623 h 759656"/>
                <a:gd name="connsiteX1" fmla="*/ 188156 w 2993328"/>
                <a:gd name="connsiteY1" fmla="*/ 0 h 759656"/>
                <a:gd name="connsiteX2" fmla="*/ 2993328 w 2993328"/>
                <a:gd name="connsiteY2" fmla="*/ 0 h 759656"/>
                <a:gd name="connsiteX3" fmla="*/ 2439413 w 2993328"/>
                <a:gd name="connsiteY3" fmla="*/ 759656 h 759656"/>
                <a:gd name="connsiteX4" fmla="*/ 0 w 2993328"/>
                <a:gd name="connsiteY4" fmla="*/ 752623 h 759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3328" h="759656">
                  <a:moveTo>
                    <a:pt x="0" y="752623"/>
                  </a:moveTo>
                  <a:lnTo>
                    <a:pt x="188156" y="0"/>
                  </a:lnTo>
                  <a:lnTo>
                    <a:pt x="2993328" y="0"/>
                  </a:lnTo>
                  <a:lnTo>
                    <a:pt x="2439413" y="759656"/>
                  </a:lnTo>
                  <a:lnTo>
                    <a:pt x="0" y="752623"/>
                  </a:lnTo>
                  <a:close/>
                </a:path>
              </a:pathLst>
            </a:custGeom>
            <a:solidFill>
              <a:srgbClr val="F4F2DE"/>
            </a:solidFill>
            <a:ln>
              <a:solidFill>
                <a:schemeClr val="accent2"/>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41" name="TextBox 85">
              <a:extLst>
                <a:ext uri="{FF2B5EF4-FFF2-40B4-BE49-F238E27FC236}">
                  <a16:creationId xmlns:a16="http://schemas.microsoft.com/office/drawing/2014/main" id="{256F801E-E420-C142-C26A-037615867627}"/>
                </a:ext>
              </a:extLst>
            </p:cNvPr>
            <p:cNvSpPr txBox="1"/>
            <p:nvPr/>
          </p:nvSpPr>
          <p:spPr>
            <a:xfrm>
              <a:off x="1365933" y="367314"/>
              <a:ext cx="1397647" cy="276999"/>
            </a:xfrm>
            <a:prstGeom prst="rect">
              <a:avLst/>
            </a:prstGeom>
            <a:noFill/>
          </p:spPr>
          <p:txBody>
            <a:bodyPr wrap="none" rtlCol="0">
              <a:spAutoFit/>
            </a:bodyPr>
            <a:lstStyle/>
            <a:p>
              <a:pPr defTabSz="1371600"/>
              <a:r>
                <a:rPr lang="en-US" sz="2100" b="1" dirty="0">
                  <a:solidFill>
                    <a:srgbClr val="071952"/>
                  </a:solidFill>
                  <a:latin typeface="Calibri" panose="020F0502020204030204"/>
                </a:rPr>
                <a:t>Smart HR System</a:t>
              </a:r>
            </a:p>
          </p:txBody>
        </p:sp>
        <p:sp>
          <p:nvSpPr>
            <p:cNvPr id="19" name="Bagan alur: Konektor 48">
              <a:extLst>
                <a:ext uri="{FF2B5EF4-FFF2-40B4-BE49-F238E27FC236}">
                  <a16:creationId xmlns:a16="http://schemas.microsoft.com/office/drawing/2014/main" id="{2EE068FA-0D12-A2E0-2C2D-B3693E7C1C17}"/>
                </a:ext>
              </a:extLst>
            </p:cNvPr>
            <p:cNvSpPr/>
            <p:nvPr/>
          </p:nvSpPr>
          <p:spPr>
            <a:xfrm flipH="1">
              <a:off x="343647" y="57256"/>
              <a:ext cx="921978" cy="859440"/>
            </a:xfrm>
            <a:prstGeom prst="flowChartConnector">
              <a:avLst/>
            </a:prstGeom>
            <a:noFill/>
            <a:ln w="28575">
              <a:solidFill>
                <a:srgbClr val="071952"/>
              </a:solidFill>
              <a:prstDash val="dashDot"/>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srgbClr val="071952"/>
                </a:solidFill>
                <a:latin typeface="Calibri" panose="020F0502020204030204"/>
              </a:endParaRPr>
            </a:p>
          </p:txBody>
        </p:sp>
        <p:sp>
          <p:nvSpPr>
            <p:cNvPr id="22" name="Bagan alur: Konektor 48">
              <a:extLst>
                <a:ext uri="{FF2B5EF4-FFF2-40B4-BE49-F238E27FC236}">
                  <a16:creationId xmlns:a16="http://schemas.microsoft.com/office/drawing/2014/main" id="{5A1839F4-B17F-EDBC-4785-1754EAD70DDF}"/>
                </a:ext>
              </a:extLst>
            </p:cNvPr>
            <p:cNvSpPr/>
            <p:nvPr/>
          </p:nvSpPr>
          <p:spPr>
            <a:xfrm flipH="1">
              <a:off x="439381" y="160110"/>
              <a:ext cx="748154" cy="679285"/>
            </a:xfrm>
            <a:prstGeom prst="flowChartConnector">
              <a:avLst/>
            </a:pr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srgbClr val="071952"/>
                </a:solidFill>
                <a:latin typeface="Calibri" panose="020F0502020204030204"/>
              </a:endParaRPr>
            </a:p>
          </p:txBody>
        </p:sp>
        <p:sp>
          <p:nvSpPr>
            <p:cNvPr id="40" name="TextBox 45">
              <a:extLst>
                <a:ext uri="{FF2B5EF4-FFF2-40B4-BE49-F238E27FC236}">
                  <a16:creationId xmlns:a16="http://schemas.microsoft.com/office/drawing/2014/main" id="{882E5B11-B1FF-5C50-EEE3-AD54FECE2D22}"/>
                </a:ext>
              </a:extLst>
            </p:cNvPr>
            <p:cNvSpPr txBox="1"/>
            <p:nvPr/>
          </p:nvSpPr>
          <p:spPr>
            <a:xfrm>
              <a:off x="414493" y="268919"/>
              <a:ext cx="826244" cy="430887"/>
            </a:xfrm>
            <a:prstGeom prst="rect">
              <a:avLst/>
            </a:prstGeom>
            <a:noFill/>
          </p:spPr>
          <p:txBody>
            <a:bodyPr wrap="square" rtlCol="0">
              <a:spAutoFit/>
            </a:bodyPr>
            <a:lstStyle/>
            <a:p>
              <a:pPr defTabSz="1371600"/>
              <a:r>
                <a:rPr lang="en-US" sz="3600" b="1" dirty="0">
                  <a:solidFill>
                    <a:prstClr val="white"/>
                  </a:solidFill>
                  <a:latin typeface="Arial" panose="020B0604020202020204" pitchFamily="34" charset="0"/>
                  <a:cs typeface="Arial" panose="020B0604020202020204" pitchFamily="34" charset="0"/>
                </a:rPr>
                <a:t>SHS</a:t>
              </a:r>
              <a:endParaRPr lang="en-US" sz="3000" b="1" dirty="0">
                <a:solidFill>
                  <a:prstClr val="white"/>
                </a:solidFill>
                <a:latin typeface="Arial" panose="020B0604020202020204" pitchFamily="34" charset="0"/>
                <a:cs typeface="Arial" panose="020B0604020202020204" pitchFamily="34" charset="0"/>
              </a:endParaRPr>
            </a:p>
          </p:txBody>
        </p:sp>
      </p:grpSp>
      <p:grpSp>
        <p:nvGrpSpPr>
          <p:cNvPr id="272" name="Group 271">
            <a:extLst>
              <a:ext uri="{FF2B5EF4-FFF2-40B4-BE49-F238E27FC236}">
                <a16:creationId xmlns:a16="http://schemas.microsoft.com/office/drawing/2014/main" id="{D4936628-6B98-B41F-BD18-3D758CD05BCB}"/>
              </a:ext>
            </a:extLst>
          </p:cNvPr>
          <p:cNvGrpSpPr/>
          <p:nvPr/>
        </p:nvGrpSpPr>
        <p:grpSpPr>
          <a:xfrm>
            <a:off x="185496" y="9359557"/>
            <a:ext cx="17782011" cy="850106"/>
            <a:chOff x="158438" y="8637953"/>
            <a:chExt cx="11346797" cy="566737"/>
          </a:xfrm>
        </p:grpSpPr>
        <p:cxnSp>
          <p:nvCxnSpPr>
            <p:cNvPr id="273" name="Straight Connector 272">
              <a:extLst>
                <a:ext uri="{FF2B5EF4-FFF2-40B4-BE49-F238E27FC236}">
                  <a16:creationId xmlns:a16="http://schemas.microsoft.com/office/drawing/2014/main" id="{FCCF34E6-5BFC-BFAF-7BA8-7A2D8B04A1FA}"/>
                </a:ext>
              </a:extLst>
            </p:cNvPr>
            <p:cNvCxnSpPr/>
            <p:nvPr/>
          </p:nvCxnSpPr>
          <p:spPr>
            <a:xfrm>
              <a:off x="1682857" y="8742189"/>
              <a:ext cx="9822378" cy="0"/>
            </a:xfrm>
            <a:prstGeom prst="line">
              <a:avLst/>
            </a:prstGeom>
            <a:ln>
              <a:solidFill>
                <a:srgbClr val="D22745"/>
              </a:solidFill>
            </a:ln>
          </p:spPr>
          <p:style>
            <a:lnRef idx="1">
              <a:schemeClr val="accent1"/>
            </a:lnRef>
            <a:fillRef idx="0">
              <a:schemeClr val="accent1"/>
            </a:fillRef>
            <a:effectRef idx="0">
              <a:schemeClr val="accent1"/>
            </a:effectRef>
            <a:fontRef idx="minor">
              <a:schemeClr val="tx1"/>
            </a:fontRef>
          </p:style>
        </p:cxnSp>
        <p:grpSp>
          <p:nvGrpSpPr>
            <p:cNvPr id="274" name="Group 273">
              <a:extLst>
                <a:ext uri="{FF2B5EF4-FFF2-40B4-BE49-F238E27FC236}">
                  <a16:creationId xmlns:a16="http://schemas.microsoft.com/office/drawing/2014/main" id="{CAF6F309-7EE1-1F47-A843-F15899877664}"/>
                </a:ext>
              </a:extLst>
            </p:cNvPr>
            <p:cNvGrpSpPr/>
            <p:nvPr/>
          </p:nvGrpSpPr>
          <p:grpSpPr>
            <a:xfrm>
              <a:off x="158438" y="8637953"/>
              <a:ext cx="4997338" cy="566737"/>
              <a:chOff x="-1156098" y="8491512"/>
              <a:chExt cx="6512347" cy="738552"/>
            </a:xfrm>
          </p:grpSpPr>
          <p:pic>
            <p:nvPicPr>
              <p:cNvPr id="275" name="図 7">
                <a:extLst>
                  <a:ext uri="{FF2B5EF4-FFF2-40B4-BE49-F238E27FC236}">
                    <a16:creationId xmlns:a16="http://schemas.microsoft.com/office/drawing/2014/main" id="{7F65DD74-25EB-3ECE-E5E9-E26DE56D1F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56098" y="8611628"/>
                <a:ext cx="1459229" cy="556316"/>
              </a:xfrm>
              <a:prstGeom prst="rect">
                <a:avLst/>
              </a:prstGeom>
            </p:spPr>
          </p:pic>
          <p:pic>
            <p:nvPicPr>
              <p:cNvPr id="276" name="Picture 275">
                <a:extLst>
                  <a:ext uri="{FF2B5EF4-FFF2-40B4-BE49-F238E27FC236}">
                    <a16:creationId xmlns:a16="http://schemas.microsoft.com/office/drawing/2014/main" id="{DC6DA816-3B8B-1ABF-7E34-6988A83C9C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882" y="8491512"/>
                <a:ext cx="267384" cy="738552"/>
              </a:xfrm>
              <a:prstGeom prst="rect">
                <a:avLst/>
              </a:prstGeom>
            </p:spPr>
          </p:pic>
          <p:sp>
            <p:nvSpPr>
              <p:cNvPr id="277" name="TextBox 19">
                <a:extLst>
                  <a:ext uri="{FF2B5EF4-FFF2-40B4-BE49-F238E27FC236}">
                    <a16:creationId xmlns:a16="http://schemas.microsoft.com/office/drawing/2014/main" id="{1A57A3AC-D574-221F-A54F-17E28638AFF1}"/>
                  </a:ext>
                </a:extLst>
              </p:cNvPr>
              <p:cNvSpPr txBox="1"/>
              <p:nvPr/>
            </p:nvSpPr>
            <p:spPr>
              <a:xfrm>
                <a:off x="768018" y="8655360"/>
                <a:ext cx="4328328" cy="170461"/>
              </a:xfrm>
              <a:prstGeom prst="rect">
                <a:avLst/>
              </a:prstGeom>
              <a:noFill/>
            </p:spPr>
            <p:txBody>
              <a:bodyPr wrap="square" rtlCol="0">
                <a:spAutoFit/>
              </a:bodyPr>
              <a:lstStyle>
                <a:defPPr>
                  <a:defRPr lang="en-US"/>
                </a:defPPr>
                <a:lvl1pPr marL="0" algn="l" defTabSz="1075334" rtl="0" eaLnBrk="1" latinLnBrk="0" hangingPunct="1">
                  <a:defRPr sz="2117" kern="1200">
                    <a:solidFill>
                      <a:schemeClr val="tx1"/>
                    </a:solidFill>
                    <a:latin typeface="+mn-lt"/>
                    <a:ea typeface="+mn-ea"/>
                    <a:cs typeface="+mn-cs"/>
                  </a:defRPr>
                </a:lvl1pPr>
                <a:lvl2pPr marL="537667" algn="l" defTabSz="1075334" rtl="0" eaLnBrk="1" latinLnBrk="0" hangingPunct="1">
                  <a:defRPr sz="2117" kern="1200">
                    <a:solidFill>
                      <a:schemeClr val="tx1"/>
                    </a:solidFill>
                    <a:latin typeface="+mn-lt"/>
                    <a:ea typeface="+mn-ea"/>
                    <a:cs typeface="+mn-cs"/>
                  </a:defRPr>
                </a:lvl2pPr>
                <a:lvl3pPr marL="1075334" algn="l" defTabSz="1075334" rtl="0" eaLnBrk="1" latinLnBrk="0" hangingPunct="1">
                  <a:defRPr sz="2117" kern="1200">
                    <a:solidFill>
                      <a:schemeClr val="tx1"/>
                    </a:solidFill>
                    <a:latin typeface="+mn-lt"/>
                    <a:ea typeface="+mn-ea"/>
                    <a:cs typeface="+mn-cs"/>
                  </a:defRPr>
                </a:lvl3pPr>
                <a:lvl4pPr marL="1613002" algn="l" defTabSz="1075334" rtl="0" eaLnBrk="1" latinLnBrk="0" hangingPunct="1">
                  <a:defRPr sz="2117" kern="1200">
                    <a:solidFill>
                      <a:schemeClr val="tx1"/>
                    </a:solidFill>
                    <a:latin typeface="+mn-lt"/>
                    <a:ea typeface="+mn-ea"/>
                    <a:cs typeface="+mn-cs"/>
                  </a:defRPr>
                </a:lvl4pPr>
                <a:lvl5pPr marL="2150669" algn="l" defTabSz="1075334" rtl="0" eaLnBrk="1" latinLnBrk="0" hangingPunct="1">
                  <a:defRPr sz="2117" kern="1200">
                    <a:solidFill>
                      <a:schemeClr val="tx1"/>
                    </a:solidFill>
                    <a:latin typeface="+mn-lt"/>
                    <a:ea typeface="+mn-ea"/>
                    <a:cs typeface="+mn-cs"/>
                  </a:defRPr>
                </a:lvl5pPr>
                <a:lvl6pPr marL="2688336" algn="l" defTabSz="1075334" rtl="0" eaLnBrk="1" latinLnBrk="0" hangingPunct="1">
                  <a:defRPr sz="2117" kern="1200">
                    <a:solidFill>
                      <a:schemeClr val="tx1"/>
                    </a:solidFill>
                    <a:latin typeface="+mn-lt"/>
                    <a:ea typeface="+mn-ea"/>
                    <a:cs typeface="+mn-cs"/>
                  </a:defRPr>
                </a:lvl6pPr>
                <a:lvl7pPr marL="3226003" algn="l" defTabSz="1075334" rtl="0" eaLnBrk="1" latinLnBrk="0" hangingPunct="1">
                  <a:defRPr sz="2117" kern="1200">
                    <a:solidFill>
                      <a:schemeClr val="tx1"/>
                    </a:solidFill>
                    <a:latin typeface="+mn-lt"/>
                    <a:ea typeface="+mn-ea"/>
                    <a:cs typeface="+mn-cs"/>
                  </a:defRPr>
                </a:lvl7pPr>
                <a:lvl8pPr marL="3763670" algn="l" defTabSz="1075334" rtl="0" eaLnBrk="1" latinLnBrk="0" hangingPunct="1">
                  <a:defRPr sz="2117" kern="1200">
                    <a:solidFill>
                      <a:schemeClr val="tx1"/>
                    </a:solidFill>
                    <a:latin typeface="+mn-lt"/>
                    <a:ea typeface="+mn-ea"/>
                    <a:cs typeface="+mn-cs"/>
                  </a:defRPr>
                </a:lvl8pPr>
                <a:lvl9pPr marL="4301338" algn="l" defTabSz="1075334" rtl="0" eaLnBrk="1" latinLnBrk="0" hangingPunct="1">
                  <a:defRPr sz="2117" kern="1200">
                    <a:solidFill>
                      <a:schemeClr val="tx1"/>
                    </a:solidFill>
                    <a:latin typeface="+mn-lt"/>
                    <a:ea typeface="+mn-ea"/>
                    <a:cs typeface="+mn-cs"/>
                  </a:defRPr>
                </a:lvl9pPr>
              </a:lstStyle>
              <a:p>
                <a:pPr defTabSz="1613001"/>
                <a:r>
                  <a:rPr lang="en-US" sz="675" dirty="0">
                    <a:solidFill>
                      <a:prstClr val="white">
                        <a:lumMod val="50000"/>
                      </a:prstClr>
                    </a:solidFill>
                    <a:latin typeface="Times New Roman" panose="02020603050405020304" pitchFamily="18" charset="0"/>
                    <a:cs typeface="Times New Roman" panose="02020603050405020304" pitchFamily="18" charset="0"/>
                  </a:rPr>
                  <a:t>PT. DENSO MANUFACTURING INDONESIA</a:t>
                </a:r>
              </a:p>
            </p:txBody>
          </p:sp>
          <p:sp>
            <p:nvSpPr>
              <p:cNvPr id="278" name="TextBox 20">
                <a:extLst>
                  <a:ext uri="{FF2B5EF4-FFF2-40B4-BE49-F238E27FC236}">
                    <a16:creationId xmlns:a16="http://schemas.microsoft.com/office/drawing/2014/main" id="{76FD7534-462F-DB92-C49A-716123910686}"/>
                  </a:ext>
                </a:extLst>
              </p:cNvPr>
              <p:cNvSpPr txBox="1"/>
              <p:nvPr/>
            </p:nvSpPr>
            <p:spPr>
              <a:xfrm>
                <a:off x="754903" y="8789222"/>
                <a:ext cx="4328328" cy="170461"/>
              </a:xfrm>
              <a:prstGeom prst="rect">
                <a:avLst/>
              </a:prstGeom>
              <a:noFill/>
            </p:spPr>
            <p:txBody>
              <a:bodyPr wrap="square" rtlCol="0">
                <a:spAutoFit/>
              </a:bodyPr>
              <a:lstStyle>
                <a:defPPr>
                  <a:defRPr lang="en-US"/>
                </a:defPPr>
                <a:lvl1pPr marL="0" algn="l" defTabSz="1075334" rtl="0" eaLnBrk="1" latinLnBrk="0" hangingPunct="1">
                  <a:defRPr sz="2117" kern="1200">
                    <a:solidFill>
                      <a:schemeClr val="tx1"/>
                    </a:solidFill>
                    <a:latin typeface="+mn-lt"/>
                    <a:ea typeface="+mn-ea"/>
                    <a:cs typeface="+mn-cs"/>
                  </a:defRPr>
                </a:lvl1pPr>
                <a:lvl2pPr marL="537667" algn="l" defTabSz="1075334" rtl="0" eaLnBrk="1" latinLnBrk="0" hangingPunct="1">
                  <a:defRPr sz="2117" kern="1200">
                    <a:solidFill>
                      <a:schemeClr val="tx1"/>
                    </a:solidFill>
                    <a:latin typeface="+mn-lt"/>
                    <a:ea typeface="+mn-ea"/>
                    <a:cs typeface="+mn-cs"/>
                  </a:defRPr>
                </a:lvl2pPr>
                <a:lvl3pPr marL="1075334" algn="l" defTabSz="1075334" rtl="0" eaLnBrk="1" latinLnBrk="0" hangingPunct="1">
                  <a:defRPr sz="2117" kern="1200">
                    <a:solidFill>
                      <a:schemeClr val="tx1"/>
                    </a:solidFill>
                    <a:latin typeface="+mn-lt"/>
                    <a:ea typeface="+mn-ea"/>
                    <a:cs typeface="+mn-cs"/>
                  </a:defRPr>
                </a:lvl3pPr>
                <a:lvl4pPr marL="1613002" algn="l" defTabSz="1075334" rtl="0" eaLnBrk="1" latinLnBrk="0" hangingPunct="1">
                  <a:defRPr sz="2117" kern="1200">
                    <a:solidFill>
                      <a:schemeClr val="tx1"/>
                    </a:solidFill>
                    <a:latin typeface="+mn-lt"/>
                    <a:ea typeface="+mn-ea"/>
                    <a:cs typeface="+mn-cs"/>
                  </a:defRPr>
                </a:lvl4pPr>
                <a:lvl5pPr marL="2150669" algn="l" defTabSz="1075334" rtl="0" eaLnBrk="1" latinLnBrk="0" hangingPunct="1">
                  <a:defRPr sz="2117" kern="1200">
                    <a:solidFill>
                      <a:schemeClr val="tx1"/>
                    </a:solidFill>
                    <a:latin typeface="+mn-lt"/>
                    <a:ea typeface="+mn-ea"/>
                    <a:cs typeface="+mn-cs"/>
                  </a:defRPr>
                </a:lvl5pPr>
                <a:lvl6pPr marL="2688336" algn="l" defTabSz="1075334" rtl="0" eaLnBrk="1" latinLnBrk="0" hangingPunct="1">
                  <a:defRPr sz="2117" kern="1200">
                    <a:solidFill>
                      <a:schemeClr val="tx1"/>
                    </a:solidFill>
                    <a:latin typeface="+mn-lt"/>
                    <a:ea typeface="+mn-ea"/>
                    <a:cs typeface="+mn-cs"/>
                  </a:defRPr>
                </a:lvl6pPr>
                <a:lvl7pPr marL="3226003" algn="l" defTabSz="1075334" rtl="0" eaLnBrk="1" latinLnBrk="0" hangingPunct="1">
                  <a:defRPr sz="2117" kern="1200">
                    <a:solidFill>
                      <a:schemeClr val="tx1"/>
                    </a:solidFill>
                    <a:latin typeface="+mn-lt"/>
                    <a:ea typeface="+mn-ea"/>
                    <a:cs typeface="+mn-cs"/>
                  </a:defRPr>
                </a:lvl7pPr>
                <a:lvl8pPr marL="3763670" algn="l" defTabSz="1075334" rtl="0" eaLnBrk="1" latinLnBrk="0" hangingPunct="1">
                  <a:defRPr sz="2117" kern="1200">
                    <a:solidFill>
                      <a:schemeClr val="tx1"/>
                    </a:solidFill>
                    <a:latin typeface="+mn-lt"/>
                    <a:ea typeface="+mn-ea"/>
                    <a:cs typeface="+mn-cs"/>
                  </a:defRPr>
                </a:lvl8pPr>
                <a:lvl9pPr marL="4301338" algn="l" defTabSz="1075334" rtl="0" eaLnBrk="1" latinLnBrk="0" hangingPunct="1">
                  <a:defRPr sz="2117" kern="1200">
                    <a:solidFill>
                      <a:schemeClr val="tx1"/>
                    </a:solidFill>
                    <a:latin typeface="+mn-lt"/>
                    <a:ea typeface="+mn-ea"/>
                    <a:cs typeface="+mn-cs"/>
                  </a:defRPr>
                </a:lvl9pPr>
              </a:lstStyle>
              <a:p>
                <a:pPr defTabSz="1613001"/>
                <a:r>
                  <a:rPr lang="en-US" sz="675" dirty="0">
                    <a:solidFill>
                      <a:prstClr val="white">
                        <a:lumMod val="50000"/>
                      </a:prstClr>
                    </a:solidFill>
                    <a:latin typeface="Times New Roman" panose="02020603050405020304" pitchFamily="18" charset="0"/>
                    <a:cs typeface="Times New Roman" panose="02020603050405020304" pitchFamily="18" charset="0"/>
                  </a:rPr>
                  <a:t>System Development</a:t>
                </a:r>
              </a:p>
            </p:txBody>
          </p:sp>
          <p:sp>
            <p:nvSpPr>
              <p:cNvPr id="279" name="TextBox 21">
                <a:extLst>
                  <a:ext uri="{FF2B5EF4-FFF2-40B4-BE49-F238E27FC236}">
                    <a16:creationId xmlns:a16="http://schemas.microsoft.com/office/drawing/2014/main" id="{83006AD2-2DFD-3E80-E23C-A61990008481}"/>
                  </a:ext>
                </a:extLst>
              </p:cNvPr>
              <p:cNvSpPr txBox="1"/>
              <p:nvPr/>
            </p:nvSpPr>
            <p:spPr>
              <a:xfrm>
                <a:off x="754900" y="8977721"/>
                <a:ext cx="4601349" cy="155476"/>
              </a:xfrm>
              <a:prstGeom prst="rect">
                <a:avLst/>
              </a:prstGeom>
              <a:noFill/>
            </p:spPr>
            <p:txBody>
              <a:bodyPr wrap="square" rtlCol="0">
                <a:spAutoFit/>
              </a:bodyPr>
              <a:lstStyle>
                <a:defPPr>
                  <a:defRPr lang="en-US"/>
                </a:defPPr>
                <a:lvl1pPr marL="0" algn="l" defTabSz="1075334" rtl="0" eaLnBrk="1" latinLnBrk="0" hangingPunct="1">
                  <a:defRPr sz="2117" kern="1200">
                    <a:solidFill>
                      <a:schemeClr val="tx1"/>
                    </a:solidFill>
                    <a:latin typeface="+mn-lt"/>
                    <a:ea typeface="+mn-ea"/>
                    <a:cs typeface="+mn-cs"/>
                  </a:defRPr>
                </a:lvl1pPr>
                <a:lvl2pPr marL="537667" algn="l" defTabSz="1075334" rtl="0" eaLnBrk="1" latinLnBrk="0" hangingPunct="1">
                  <a:defRPr sz="2117" kern="1200">
                    <a:solidFill>
                      <a:schemeClr val="tx1"/>
                    </a:solidFill>
                    <a:latin typeface="+mn-lt"/>
                    <a:ea typeface="+mn-ea"/>
                    <a:cs typeface="+mn-cs"/>
                  </a:defRPr>
                </a:lvl2pPr>
                <a:lvl3pPr marL="1075334" algn="l" defTabSz="1075334" rtl="0" eaLnBrk="1" latinLnBrk="0" hangingPunct="1">
                  <a:defRPr sz="2117" kern="1200">
                    <a:solidFill>
                      <a:schemeClr val="tx1"/>
                    </a:solidFill>
                    <a:latin typeface="+mn-lt"/>
                    <a:ea typeface="+mn-ea"/>
                    <a:cs typeface="+mn-cs"/>
                  </a:defRPr>
                </a:lvl3pPr>
                <a:lvl4pPr marL="1613002" algn="l" defTabSz="1075334" rtl="0" eaLnBrk="1" latinLnBrk="0" hangingPunct="1">
                  <a:defRPr sz="2117" kern="1200">
                    <a:solidFill>
                      <a:schemeClr val="tx1"/>
                    </a:solidFill>
                    <a:latin typeface="+mn-lt"/>
                    <a:ea typeface="+mn-ea"/>
                    <a:cs typeface="+mn-cs"/>
                  </a:defRPr>
                </a:lvl4pPr>
                <a:lvl5pPr marL="2150669" algn="l" defTabSz="1075334" rtl="0" eaLnBrk="1" latinLnBrk="0" hangingPunct="1">
                  <a:defRPr sz="2117" kern="1200">
                    <a:solidFill>
                      <a:schemeClr val="tx1"/>
                    </a:solidFill>
                    <a:latin typeface="+mn-lt"/>
                    <a:ea typeface="+mn-ea"/>
                    <a:cs typeface="+mn-cs"/>
                  </a:defRPr>
                </a:lvl5pPr>
                <a:lvl6pPr marL="2688336" algn="l" defTabSz="1075334" rtl="0" eaLnBrk="1" latinLnBrk="0" hangingPunct="1">
                  <a:defRPr sz="2117" kern="1200">
                    <a:solidFill>
                      <a:schemeClr val="tx1"/>
                    </a:solidFill>
                    <a:latin typeface="+mn-lt"/>
                    <a:ea typeface="+mn-ea"/>
                    <a:cs typeface="+mn-cs"/>
                  </a:defRPr>
                </a:lvl6pPr>
                <a:lvl7pPr marL="3226003" algn="l" defTabSz="1075334" rtl="0" eaLnBrk="1" latinLnBrk="0" hangingPunct="1">
                  <a:defRPr sz="2117" kern="1200">
                    <a:solidFill>
                      <a:schemeClr val="tx1"/>
                    </a:solidFill>
                    <a:latin typeface="+mn-lt"/>
                    <a:ea typeface="+mn-ea"/>
                    <a:cs typeface="+mn-cs"/>
                  </a:defRPr>
                </a:lvl7pPr>
                <a:lvl8pPr marL="3763670" algn="l" defTabSz="1075334" rtl="0" eaLnBrk="1" latinLnBrk="0" hangingPunct="1">
                  <a:defRPr sz="2117" kern="1200">
                    <a:solidFill>
                      <a:schemeClr val="tx1"/>
                    </a:solidFill>
                    <a:latin typeface="+mn-lt"/>
                    <a:ea typeface="+mn-ea"/>
                    <a:cs typeface="+mn-cs"/>
                  </a:defRPr>
                </a:lvl8pPr>
                <a:lvl9pPr marL="4301338" algn="l" defTabSz="1075334" rtl="0" eaLnBrk="1" latinLnBrk="0" hangingPunct="1">
                  <a:defRPr sz="2117" kern="1200">
                    <a:solidFill>
                      <a:schemeClr val="tx1"/>
                    </a:solidFill>
                    <a:latin typeface="+mn-lt"/>
                    <a:ea typeface="+mn-ea"/>
                    <a:cs typeface="+mn-cs"/>
                  </a:defRPr>
                </a:lvl9pPr>
              </a:lstStyle>
              <a:p>
                <a:pPr defTabSz="1613001"/>
                <a:r>
                  <a:rPr lang="en-US" sz="563" dirty="0">
                    <a:solidFill>
                      <a:prstClr val="white">
                        <a:lumMod val="50000"/>
                      </a:prstClr>
                    </a:solidFill>
                    <a:latin typeface="Times New Roman" panose="02020603050405020304" pitchFamily="18" charset="0"/>
                    <a:cs typeface="Times New Roman" panose="02020603050405020304" pitchFamily="18" charset="0"/>
                  </a:rPr>
                  <a:t>@ DENSO CORPORATION All Rights Reserved.</a:t>
                </a:r>
              </a:p>
            </p:txBody>
          </p:sp>
        </p:grpSp>
      </p:grpSp>
      <p:sp>
        <p:nvSpPr>
          <p:cNvPr id="143" name="Rectangle: Rounded Corners 142">
            <a:extLst>
              <a:ext uri="{FF2B5EF4-FFF2-40B4-BE49-F238E27FC236}">
                <a16:creationId xmlns:a16="http://schemas.microsoft.com/office/drawing/2014/main" id="{86CBD746-694F-3C23-ECE8-8326A26370F4}"/>
              </a:ext>
            </a:extLst>
          </p:cNvPr>
          <p:cNvSpPr/>
          <p:nvPr/>
        </p:nvSpPr>
        <p:spPr>
          <a:xfrm>
            <a:off x="5506279" y="9614520"/>
            <a:ext cx="11329328" cy="382557"/>
          </a:xfrm>
          <a:prstGeom prst="round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r>
              <a:rPr lang="en-ID" sz="2700" b="1" dirty="0">
                <a:solidFill>
                  <a:srgbClr val="FF0000"/>
                </a:solidFill>
                <a:latin typeface="Calibri" panose="020F0502020204030204"/>
              </a:rPr>
              <a:t>DIGITIZING SYSTEM IN AN EASY, FAST, AND CHEAP WAY</a:t>
            </a:r>
          </a:p>
        </p:txBody>
      </p:sp>
      <p:grpSp>
        <p:nvGrpSpPr>
          <p:cNvPr id="53" name="Group 52">
            <a:extLst>
              <a:ext uri="{FF2B5EF4-FFF2-40B4-BE49-F238E27FC236}">
                <a16:creationId xmlns:a16="http://schemas.microsoft.com/office/drawing/2014/main" id="{E5EF5F9A-CA4B-A431-A67A-BA8BA82E1F05}"/>
              </a:ext>
            </a:extLst>
          </p:cNvPr>
          <p:cNvGrpSpPr/>
          <p:nvPr/>
        </p:nvGrpSpPr>
        <p:grpSpPr>
          <a:xfrm>
            <a:off x="398871" y="2574510"/>
            <a:ext cx="3836397" cy="1038261"/>
            <a:chOff x="265914" y="1854412"/>
            <a:chExt cx="2557598" cy="692174"/>
          </a:xfrm>
        </p:grpSpPr>
        <p:sp>
          <p:nvSpPr>
            <p:cNvPr id="37" name="Rectangle: Rounded Corners 36">
              <a:extLst>
                <a:ext uri="{FF2B5EF4-FFF2-40B4-BE49-F238E27FC236}">
                  <a16:creationId xmlns:a16="http://schemas.microsoft.com/office/drawing/2014/main" id="{12AEBFE5-5A2A-1D9E-102F-A7636B66AA3C}"/>
                </a:ext>
              </a:extLst>
            </p:cNvPr>
            <p:cNvSpPr/>
            <p:nvPr/>
          </p:nvSpPr>
          <p:spPr>
            <a:xfrm>
              <a:off x="265914" y="1934288"/>
              <a:ext cx="2509284" cy="529424"/>
            </a:xfrm>
            <a:prstGeom prst="roundRect">
              <a:avLst/>
            </a:prstGeom>
            <a:solidFill>
              <a:schemeClr val="accent1">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38" name="Bagan alur: Konektor 23">
              <a:extLst>
                <a:ext uri="{FF2B5EF4-FFF2-40B4-BE49-F238E27FC236}">
                  <a16:creationId xmlns:a16="http://schemas.microsoft.com/office/drawing/2014/main" id="{E420FD5D-EB9C-5CA8-592F-84EC04D5C532}"/>
                </a:ext>
              </a:extLst>
            </p:cNvPr>
            <p:cNvSpPr/>
            <p:nvPr/>
          </p:nvSpPr>
          <p:spPr>
            <a:xfrm>
              <a:off x="393424" y="1854412"/>
              <a:ext cx="716863" cy="692174"/>
            </a:xfrm>
            <a:prstGeom prst="flowChartConnector">
              <a:avLst/>
            </a:prstGeom>
            <a:solidFill>
              <a:srgbClr val="F4F2DE"/>
            </a:solidFill>
            <a:ln>
              <a:solidFill>
                <a:srgbClr val="20386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43" name="TextBox 42">
              <a:extLst>
                <a:ext uri="{FF2B5EF4-FFF2-40B4-BE49-F238E27FC236}">
                  <a16:creationId xmlns:a16="http://schemas.microsoft.com/office/drawing/2014/main" id="{495B3336-17C5-2A3B-B334-17F7D7B5C9C9}"/>
                </a:ext>
              </a:extLst>
            </p:cNvPr>
            <p:cNvSpPr txBox="1"/>
            <p:nvPr/>
          </p:nvSpPr>
          <p:spPr>
            <a:xfrm>
              <a:off x="1716315" y="1958752"/>
              <a:ext cx="1107197" cy="430887"/>
            </a:xfrm>
            <a:prstGeom prst="rect">
              <a:avLst/>
            </a:prstGeom>
            <a:noFill/>
          </p:spPr>
          <p:txBody>
            <a:bodyPr wrap="square" rtlCol="0">
              <a:spAutoFit/>
            </a:bodyPr>
            <a:lstStyle/>
            <a:p>
              <a:pPr defTabSz="1371600"/>
              <a:r>
                <a:rPr lang="en-US" b="1" dirty="0">
                  <a:solidFill>
                    <a:srgbClr val="FFFFFF"/>
                  </a:solidFill>
                  <a:latin typeface="Calibri" panose="020F0502020204030204"/>
                </a:rPr>
                <a:t>Digitalize System at HR</a:t>
              </a:r>
            </a:p>
          </p:txBody>
        </p:sp>
        <p:sp>
          <p:nvSpPr>
            <p:cNvPr id="65" name="TextBox 64">
              <a:extLst>
                <a:ext uri="{FF2B5EF4-FFF2-40B4-BE49-F238E27FC236}">
                  <a16:creationId xmlns:a16="http://schemas.microsoft.com/office/drawing/2014/main" id="{003E5E6D-ED80-D787-6C88-1182C4D0E447}"/>
                </a:ext>
              </a:extLst>
            </p:cNvPr>
            <p:cNvSpPr txBox="1"/>
            <p:nvPr/>
          </p:nvSpPr>
          <p:spPr>
            <a:xfrm>
              <a:off x="1092592" y="1966860"/>
              <a:ext cx="1310259" cy="369332"/>
            </a:xfrm>
            <a:prstGeom prst="rect">
              <a:avLst/>
            </a:prstGeom>
            <a:noFill/>
          </p:spPr>
          <p:txBody>
            <a:bodyPr wrap="square" rtlCol="0">
              <a:spAutoFit/>
            </a:bodyPr>
            <a:lstStyle/>
            <a:p>
              <a:pPr defTabSz="1371600"/>
              <a:r>
                <a:rPr lang="en-US" sz="3000" b="1" dirty="0">
                  <a:solidFill>
                    <a:prstClr val="white"/>
                  </a:solidFill>
                  <a:latin typeface="Calibri" panose="020F0502020204030204"/>
                </a:rPr>
                <a:t>100%</a:t>
              </a:r>
            </a:p>
          </p:txBody>
        </p:sp>
        <p:sp>
          <p:nvSpPr>
            <p:cNvPr id="60" name="TextBox 45">
              <a:extLst>
                <a:ext uri="{FF2B5EF4-FFF2-40B4-BE49-F238E27FC236}">
                  <a16:creationId xmlns:a16="http://schemas.microsoft.com/office/drawing/2014/main" id="{B0612CC9-54CD-1D08-6E0D-701777428D2B}"/>
                </a:ext>
              </a:extLst>
            </p:cNvPr>
            <p:cNvSpPr txBox="1"/>
            <p:nvPr/>
          </p:nvSpPr>
          <p:spPr>
            <a:xfrm>
              <a:off x="343647" y="2038835"/>
              <a:ext cx="762175" cy="276999"/>
            </a:xfrm>
            <a:prstGeom prst="rect">
              <a:avLst/>
            </a:prstGeom>
            <a:noFill/>
          </p:spPr>
          <p:txBody>
            <a:bodyPr wrap="none" rtlCol="0">
              <a:spAutoFit/>
            </a:bodyPr>
            <a:lstStyle/>
            <a:p>
              <a:pPr defTabSz="1371600"/>
              <a:r>
                <a:rPr lang="en-US" sz="2100" b="1" dirty="0">
                  <a:solidFill>
                    <a:srgbClr val="071952"/>
                  </a:solidFill>
                  <a:latin typeface="Arial" panose="020B0604020202020204" pitchFamily="34" charset="0"/>
                  <a:cs typeface="Arial" panose="020B0604020202020204" pitchFamily="34" charset="0"/>
                </a:rPr>
                <a:t>GOALS</a:t>
              </a:r>
              <a:endParaRPr lang="en-US" b="1" dirty="0">
                <a:solidFill>
                  <a:srgbClr val="071952"/>
                </a:solidFill>
                <a:latin typeface="Arial" panose="020B0604020202020204" pitchFamily="34" charset="0"/>
                <a:cs typeface="Arial" panose="020B0604020202020204" pitchFamily="34" charset="0"/>
              </a:endParaRPr>
            </a:p>
          </p:txBody>
        </p:sp>
      </p:grpSp>
      <p:grpSp>
        <p:nvGrpSpPr>
          <p:cNvPr id="50" name="Group 49">
            <a:extLst>
              <a:ext uri="{FF2B5EF4-FFF2-40B4-BE49-F238E27FC236}">
                <a16:creationId xmlns:a16="http://schemas.microsoft.com/office/drawing/2014/main" id="{5538A666-1BDC-D5FD-79D4-BE71900CD8AF}"/>
              </a:ext>
            </a:extLst>
          </p:cNvPr>
          <p:cNvGrpSpPr/>
          <p:nvPr/>
        </p:nvGrpSpPr>
        <p:grpSpPr>
          <a:xfrm>
            <a:off x="398871" y="1489860"/>
            <a:ext cx="3836397" cy="1038261"/>
            <a:chOff x="265914" y="1117065"/>
            <a:chExt cx="2557598" cy="692174"/>
          </a:xfrm>
        </p:grpSpPr>
        <p:sp>
          <p:nvSpPr>
            <p:cNvPr id="10" name="Rectangle: Rounded Corners 9">
              <a:extLst>
                <a:ext uri="{FF2B5EF4-FFF2-40B4-BE49-F238E27FC236}">
                  <a16:creationId xmlns:a16="http://schemas.microsoft.com/office/drawing/2014/main" id="{BD9CB76C-5559-2603-E4EB-4C623CC46FB3}"/>
                </a:ext>
              </a:extLst>
            </p:cNvPr>
            <p:cNvSpPr/>
            <p:nvPr/>
          </p:nvSpPr>
          <p:spPr>
            <a:xfrm>
              <a:off x="265914" y="1196941"/>
              <a:ext cx="2509284" cy="529424"/>
            </a:xfrm>
            <a:prstGeom prst="roundRect">
              <a:avLst/>
            </a:prstGeom>
            <a:solidFill>
              <a:schemeClr val="accent1">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16" name="Bagan alur: Konektor 23">
              <a:extLst>
                <a:ext uri="{FF2B5EF4-FFF2-40B4-BE49-F238E27FC236}">
                  <a16:creationId xmlns:a16="http://schemas.microsoft.com/office/drawing/2014/main" id="{5039EC2C-5870-49E9-A84A-3CB1713E7035}"/>
                </a:ext>
              </a:extLst>
            </p:cNvPr>
            <p:cNvSpPr/>
            <p:nvPr/>
          </p:nvSpPr>
          <p:spPr>
            <a:xfrm>
              <a:off x="393424" y="1117065"/>
              <a:ext cx="716863" cy="692174"/>
            </a:xfrm>
            <a:prstGeom prst="flowChartConnector">
              <a:avLst/>
            </a:prstGeom>
            <a:solidFill>
              <a:srgbClr val="F4F2DE"/>
            </a:solidFill>
            <a:ln>
              <a:solidFill>
                <a:srgbClr val="20386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30" name="TextBox 29">
              <a:extLst>
                <a:ext uri="{FF2B5EF4-FFF2-40B4-BE49-F238E27FC236}">
                  <a16:creationId xmlns:a16="http://schemas.microsoft.com/office/drawing/2014/main" id="{2B84CF90-0F46-3D21-7C09-C86955F60D16}"/>
                </a:ext>
              </a:extLst>
            </p:cNvPr>
            <p:cNvSpPr txBox="1"/>
            <p:nvPr/>
          </p:nvSpPr>
          <p:spPr>
            <a:xfrm>
              <a:off x="1179761" y="1221405"/>
              <a:ext cx="1643751" cy="430887"/>
            </a:xfrm>
            <a:prstGeom prst="rect">
              <a:avLst/>
            </a:prstGeom>
            <a:noFill/>
          </p:spPr>
          <p:txBody>
            <a:bodyPr wrap="square" rtlCol="0">
              <a:spAutoFit/>
            </a:bodyPr>
            <a:lstStyle/>
            <a:p>
              <a:pPr defTabSz="1371600"/>
              <a:r>
                <a:rPr lang="en-US" b="1" dirty="0">
                  <a:solidFill>
                    <a:srgbClr val="FFFFFF"/>
                  </a:solidFill>
                  <a:latin typeface="Calibri" panose="020F0502020204030204"/>
                </a:rPr>
                <a:t>Efficiency Operation with Digital System</a:t>
              </a:r>
            </a:p>
          </p:txBody>
        </p:sp>
        <p:pic>
          <p:nvPicPr>
            <p:cNvPr id="49" name="Graphic 48" descr="Brain in head with solid fill">
              <a:extLst>
                <a:ext uri="{FF2B5EF4-FFF2-40B4-BE49-F238E27FC236}">
                  <a16:creationId xmlns:a16="http://schemas.microsoft.com/office/drawing/2014/main" id="{DBD03B86-5F5D-2F70-9495-3D9DF77A29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4762" y="1136562"/>
              <a:ext cx="362370" cy="362370"/>
            </a:xfrm>
            <a:prstGeom prst="rect">
              <a:avLst/>
            </a:prstGeom>
          </p:spPr>
        </p:pic>
        <p:sp>
          <p:nvSpPr>
            <p:cNvPr id="66" name="TextBox 45">
              <a:extLst>
                <a:ext uri="{FF2B5EF4-FFF2-40B4-BE49-F238E27FC236}">
                  <a16:creationId xmlns:a16="http://schemas.microsoft.com/office/drawing/2014/main" id="{044E62CF-FDD7-C84E-9620-9220E3FFAC38}"/>
                </a:ext>
              </a:extLst>
            </p:cNvPr>
            <p:cNvSpPr txBox="1"/>
            <p:nvPr/>
          </p:nvSpPr>
          <p:spPr>
            <a:xfrm>
              <a:off x="379494" y="1420383"/>
              <a:ext cx="749992" cy="307777"/>
            </a:xfrm>
            <a:prstGeom prst="rect">
              <a:avLst/>
            </a:prstGeom>
            <a:noFill/>
          </p:spPr>
          <p:txBody>
            <a:bodyPr wrap="none" rtlCol="0">
              <a:spAutoFit/>
            </a:bodyPr>
            <a:lstStyle/>
            <a:p>
              <a:pPr algn="ctr" defTabSz="1371600"/>
              <a:r>
                <a:rPr lang="en-US" sz="1200" b="1" dirty="0">
                  <a:solidFill>
                    <a:srgbClr val="071952"/>
                  </a:solidFill>
                  <a:latin typeface="Arial" panose="020B0604020202020204" pitchFamily="34" charset="0"/>
                  <a:cs typeface="Arial" panose="020B0604020202020204" pitchFamily="34" charset="0"/>
                </a:rPr>
                <a:t>WAY OF</a:t>
              </a:r>
            </a:p>
            <a:p>
              <a:pPr defTabSz="1371600"/>
              <a:r>
                <a:rPr lang="en-US" sz="1200" b="1" dirty="0">
                  <a:solidFill>
                    <a:srgbClr val="071952"/>
                  </a:solidFill>
                  <a:latin typeface="Arial" panose="020B0604020202020204" pitchFamily="34" charset="0"/>
                  <a:cs typeface="Arial" panose="020B0604020202020204" pitchFamily="34" charset="0"/>
                </a:rPr>
                <a:t>THINKING</a:t>
              </a:r>
            </a:p>
          </p:txBody>
        </p:sp>
      </p:grpSp>
      <p:grpSp>
        <p:nvGrpSpPr>
          <p:cNvPr id="54" name="Group 53">
            <a:extLst>
              <a:ext uri="{FF2B5EF4-FFF2-40B4-BE49-F238E27FC236}">
                <a16:creationId xmlns:a16="http://schemas.microsoft.com/office/drawing/2014/main" id="{39A2EC9D-C38C-8442-B4A0-B28B7CD6599B}"/>
              </a:ext>
            </a:extLst>
          </p:cNvPr>
          <p:cNvGrpSpPr/>
          <p:nvPr/>
        </p:nvGrpSpPr>
        <p:grpSpPr>
          <a:xfrm>
            <a:off x="4133426" y="1442130"/>
            <a:ext cx="1936989" cy="2082155"/>
            <a:chOff x="2841342" y="1091541"/>
            <a:chExt cx="1291326" cy="1388103"/>
          </a:xfrm>
        </p:grpSpPr>
        <p:sp>
          <p:nvSpPr>
            <p:cNvPr id="68" name="Rectangle: Rounded Corners 67">
              <a:extLst>
                <a:ext uri="{FF2B5EF4-FFF2-40B4-BE49-F238E27FC236}">
                  <a16:creationId xmlns:a16="http://schemas.microsoft.com/office/drawing/2014/main" id="{1B35DDFE-5046-C34D-5292-4742E03F2058}"/>
                </a:ext>
              </a:extLst>
            </p:cNvPr>
            <p:cNvSpPr/>
            <p:nvPr/>
          </p:nvSpPr>
          <p:spPr>
            <a:xfrm>
              <a:off x="2945467" y="1189740"/>
              <a:ext cx="1117841" cy="1289904"/>
            </a:xfrm>
            <a:prstGeom prst="roundRect">
              <a:avLst/>
            </a:prstGeom>
            <a:solidFill>
              <a:schemeClr val="accent1">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81" name="Bagan alur: Konektor 23">
              <a:extLst>
                <a:ext uri="{FF2B5EF4-FFF2-40B4-BE49-F238E27FC236}">
                  <a16:creationId xmlns:a16="http://schemas.microsoft.com/office/drawing/2014/main" id="{E37B646A-B093-679B-964E-EE578FF4983C}"/>
                </a:ext>
              </a:extLst>
            </p:cNvPr>
            <p:cNvSpPr/>
            <p:nvPr/>
          </p:nvSpPr>
          <p:spPr>
            <a:xfrm>
              <a:off x="3144027" y="1091541"/>
              <a:ext cx="716863" cy="692174"/>
            </a:xfrm>
            <a:prstGeom prst="flowChartConnector">
              <a:avLst/>
            </a:prstGeom>
            <a:solidFill>
              <a:srgbClr val="F4F2DE"/>
            </a:solidFill>
            <a:ln>
              <a:solidFill>
                <a:srgbClr val="20386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95" name="TextBox 94">
              <a:extLst>
                <a:ext uri="{FF2B5EF4-FFF2-40B4-BE49-F238E27FC236}">
                  <a16:creationId xmlns:a16="http://schemas.microsoft.com/office/drawing/2014/main" id="{3D3E25C5-3AE1-CF02-0D3E-186F85701676}"/>
                </a:ext>
              </a:extLst>
            </p:cNvPr>
            <p:cNvSpPr txBox="1"/>
            <p:nvPr/>
          </p:nvSpPr>
          <p:spPr>
            <a:xfrm>
              <a:off x="2989472" y="1766450"/>
              <a:ext cx="1107197" cy="246221"/>
            </a:xfrm>
            <a:prstGeom prst="rect">
              <a:avLst/>
            </a:prstGeom>
            <a:noFill/>
          </p:spPr>
          <p:txBody>
            <a:bodyPr wrap="square" rtlCol="0">
              <a:spAutoFit/>
            </a:bodyPr>
            <a:lstStyle/>
            <a:p>
              <a:pPr defTabSz="1371600"/>
              <a:r>
                <a:rPr lang="en-US" b="1" dirty="0">
                  <a:solidFill>
                    <a:srgbClr val="FFFFFF"/>
                  </a:solidFill>
                  <a:latin typeface="Calibri" panose="020F0502020204030204"/>
                </a:rPr>
                <a:t>100 % Digital</a:t>
              </a:r>
            </a:p>
          </p:txBody>
        </p:sp>
        <p:sp>
          <p:nvSpPr>
            <p:cNvPr id="96" name="TextBox 95">
              <a:extLst>
                <a:ext uri="{FF2B5EF4-FFF2-40B4-BE49-F238E27FC236}">
                  <a16:creationId xmlns:a16="http://schemas.microsoft.com/office/drawing/2014/main" id="{E2A4596A-1697-B7D2-04FB-F906FB3FD9AF}"/>
                </a:ext>
              </a:extLst>
            </p:cNvPr>
            <p:cNvSpPr txBox="1"/>
            <p:nvPr/>
          </p:nvSpPr>
          <p:spPr>
            <a:xfrm>
              <a:off x="2841342" y="1990708"/>
              <a:ext cx="1291326" cy="430887"/>
            </a:xfrm>
            <a:prstGeom prst="rect">
              <a:avLst/>
            </a:prstGeom>
            <a:noFill/>
          </p:spPr>
          <p:txBody>
            <a:bodyPr wrap="square" rtlCol="0">
              <a:spAutoFit/>
            </a:bodyPr>
            <a:lstStyle/>
            <a:p>
              <a:pPr algn="ctr" defTabSz="1371600"/>
              <a:r>
                <a:rPr lang="en-US" b="1" dirty="0">
                  <a:solidFill>
                    <a:srgbClr val="FFFFFF"/>
                  </a:solidFill>
                  <a:latin typeface="Calibri" panose="020F0502020204030204"/>
                </a:rPr>
                <a:t>One Stop</a:t>
              </a:r>
            </a:p>
            <a:p>
              <a:pPr algn="ctr" defTabSz="1371600"/>
              <a:r>
                <a:rPr lang="en-US" b="1" dirty="0">
                  <a:solidFill>
                    <a:srgbClr val="FFFFFF"/>
                  </a:solidFill>
                  <a:latin typeface="Calibri" panose="020F0502020204030204"/>
                </a:rPr>
                <a:t>Service</a:t>
              </a:r>
            </a:p>
          </p:txBody>
        </p:sp>
        <p:sp>
          <p:nvSpPr>
            <p:cNvPr id="99" name="TextBox 45">
              <a:extLst>
                <a:ext uri="{FF2B5EF4-FFF2-40B4-BE49-F238E27FC236}">
                  <a16:creationId xmlns:a16="http://schemas.microsoft.com/office/drawing/2014/main" id="{E2E533DE-C520-E34B-E020-29C6574D73AC}"/>
                </a:ext>
              </a:extLst>
            </p:cNvPr>
            <p:cNvSpPr txBox="1"/>
            <p:nvPr/>
          </p:nvSpPr>
          <p:spPr>
            <a:xfrm>
              <a:off x="3213340" y="1275113"/>
              <a:ext cx="601874" cy="276999"/>
            </a:xfrm>
            <a:prstGeom prst="rect">
              <a:avLst/>
            </a:prstGeom>
            <a:noFill/>
          </p:spPr>
          <p:txBody>
            <a:bodyPr wrap="none" rtlCol="0">
              <a:spAutoFit/>
            </a:bodyPr>
            <a:lstStyle/>
            <a:p>
              <a:pPr defTabSz="1371600"/>
              <a:r>
                <a:rPr lang="en-US" sz="2100" b="1" dirty="0">
                  <a:solidFill>
                    <a:srgbClr val="071952"/>
                  </a:solidFill>
                  <a:latin typeface="Arial" panose="020B0604020202020204" pitchFamily="34" charset="0"/>
                  <a:cs typeface="Arial" panose="020B0604020202020204" pitchFamily="34" charset="0"/>
                </a:rPr>
                <a:t>SHS?</a:t>
              </a:r>
              <a:endParaRPr lang="en-US" b="1" dirty="0">
                <a:solidFill>
                  <a:srgbClr val="071952"/>
                </a:solidFill>
                <a:latin typeface="Arial" panose="020B0604020202020204" pitchFamily="34" charset="0"/>
                <a:cs typeface="Arial" panose="020B0604020202020204" pitchFamily="34" charset="0"/>
              </a:endParaRPr>
            </a:p>
          </p:txBody>
        </p:sp>
      </p:grpSp>
      <p:sp>
        <p:nvSpPr>
          <p:cNvPr id="106" name="TextBox 45">
            <a:extLst>
              <a:ext uri="{FF2B5EF4-FFF2-40B4-BE49-F238E27FC236}">
                <a16:creationId xmlns:a16="http://schemas.microsoft.com/office/drawing/2014/main" id="{A930B806-A853-11F2-F324-6B708DCEFC5A}"/>
              </a:ext>
            </a:extLst>
          </p:cNvPr>
          <p:cNvSpPr txBox="1"/>
          <p:nvPr/>
        </p:nvSpPr>
        <p:spPr>
          <a:xfrm>
            <a:off x="285521" y="5021296"/>
            <a:ext cx="1777001" cy="553998"/>
          </a:xfrm>
          <a:prstGeom prst="rect">
            <a:avLst/>
          </a:prstGeom>
          <a:noFill/>
        </p:spPr>
        <p:txBody>
          <a:bodyPr wrap="square" rtlCol="0">
            <a:spAutoFit/>
          </a:bodyPr>
          <a:lstStyle/>
          <a:p>
            <a:pPr algn="just" defTabSz="1371600"/>
            <a:r>
              <a:rPr lang="en-US" sz="1500" dirty="0">
                <a:solidFill>
                  <a:prstClr val="black"/>
                </a:solidFill>
                <a:latin typeface="Calibri" panose="020F0502020204030204"/>
              </a:rPr>
              <a:t>Spent</a:t>
            </a:r>
            <a:r>
              <a:rPr lang="en-US" sz="1500" b="1" dirty="0">
                <a:solidFill>
                  <a:srgbClr val="C00000"/>
                </a:solidFill>
                <a:latin typeface="Calibri" panose="020F0502020204030204"/>
              </a:rPr>
              <a:t> 500 </a:t>
            </a:r>
            <a:r>
              <a:rPr lang="en-US" sz="1500" dirty="0">
                <a:solidFill>
                  <a:prstClr val="black"/>
                </a:solidFill>
                <a:latin typeface="Calibri" panose="020F0502020204030204"/>
              </a:rPr>
              <a:t>sheets of </a:t>
            </a:r>
            <a:r>
              <a:rPr lang="en-US" sz="1500" b="1" dirty="0">
                <a:solidFill>
                  <a:srgbClr val="C00000"/>
                </a:solidFill>
                <a:latin typeface="Calibri" panose="020F0502020204030204"/>
              </a:rPr>
              <a:t>paper </a:t>
            </a:r>
            <a:r>
              <a:rPr lang="en-US" sz="1500" dirty="0">
                <a:solidFill>
                  <a:prstClr val="black"/>
                </a:solidFill>
                <a:latin typeface="Calibri" panose="020F0502020204030204"/>
              </a:rPr>
              <a:t>for Form.</a:t>
            </a:r>
          </a:p>
        </p:txBody>
      </p:sp>
      <p:pic>
        <p:nvPicPr>
          <p:cNvPr id="142" name="Gambar 141">
            <a:extLst>
              <a:ext uri="{FF2B5EF4-FFF2-40B4-BE49-F238E27FC236}">
                <a16:creationId xmlns:a16="http://schemas.microsoft.com/office/drawing/2014/main" id="{6D9EDCF0-C25F-B9FB-4817-09581E167610}"/>
              </a:ext>
            </a:extLst>
          </p:cNvPr>
          <p:cNvPicPr>
            <a:picLocks noChangeAspect="1"/>
          </p:cNvPicPr>
          <p:nvPr/>
        </p:nvPicPr>
        <p:blipFill>
          <a:blip r:embed="rId7">
            <a:duotone>
              <a:schemeClr val="accent5">
                <a:shade val="45000"/>
                <a:satMod val="135000"/>
              </a:schemeClr>
              <a:prstClr val="white"/>
            </a:duotone>
          </a:blip>
          <a:stretch>
            <a:fillRect/>
          </a:stretch>
        </p:blipFill>
        <p:spPr>
          <a:xfrm>
            <a:off x="1113359" y="4583114"/>
            <a:ext cx="453342" cy="453342"/>
          </a:xfrm>
          <a:prstGeom prst="rect">
            <a:avLst/>
          </a:prstGeom>
        </p:spPr>
      </p:pic>
      <p:sp>
        <p:nvSpPr>
          <p:cNvPr id="147" name="TextBox 45">
            <a:extLst>
              <a:ext uri="{FF2B5EF4-FFF2-40B4-BE49-F238E27FC236}">
                <a16:creationId xmlns:a16="http://schemas.microsoft.com/office/drawing/2014/main" id="{3FC4D828-1B9C-932A-96DA-12782FC3E25A}"/>
              </a:ext>
            </a:extLst>
          </p:cNvPr>
          <p:cNvSpPr txBox="1"/>
          <p:nvPr/>
        </p:nvSpPr>
        <p:spPr>
          <a:xfrm>
            <a:off x="4023475" y="4973588"/>
            <a:ext cx="1812224" cy="784830"/>
          </a:xfrm>
          <a:prstGeom prst="rect">
            <a:avLst/>
          </a:prstGeom>
          <a:noFill/>
        </p:spPr>
        <p:txBody>
          <a:bodyPr wrap="square" rtlCol="0">
            <a:spAutoFit/>
          </a:bodyPr>
          <a:lstStyle/>
          <a:p>
            <a:pPr algn="just" defTabSz="1371600"/>
            <a:r>
              <a:rPr lang="en-US" sz="1500" dirty="0">
                <a:solidFill>
                  <a:prstClr val="black"/>
                </a:solidFill>
                <a:latin typeface="Calibri" panose="020F0502020204030204"/>
              </a:rPr>
              <a:t>Total time for 1 Form Cycle  around </a:t>
            </a:r>
            <a:r>
              <a:rPr lang="en-US" sz="1500" b="1" dirty="0">
                <a:solidFill>
                  <a:srgbClr val="C00000"/>
                </a:solidFill>
                <a:latin typeface="Calibri" panose="020F0502020204030204"/>
              </a:rPr>
              <a:t>20</a:t>
            </a:r>
            <a:r>
              <a:rPr lang="en-US" sz="1500" b="1" dirty="0">
                <a:solidFill>
                  <a:prstClr val="black"/>
                </a:solidFill>
                <a:latin typeface="Calibri" panose="020F0502020204030204"/>
              </a:rPr>
              <a:t> </a:t>
            </a:r>
            <a:r>
              <a:rPr lang="en-US" sz="1500" b="1" dirty="0">
                <a:solidFill>
                  <a:srgbClr val="C00000"/>
                </a:solidFill>
                <a:latin typeface="Calibri" panose="020F0502020204030204"/>
              </a:rPr>
              <a:t>minutes</a:t>
            </a:r>
            <a:r>
              <a:rPr lang="en-US" sz="1500" b="1" dirty="0">
                <a:solidFill>
                  <a:prstClr val="black"/>
                </a:solidFill>
                <a:latin typeface="Calibri" panose="020F0502020204030204"/>
              </a:rPr>
              <a:t>.</a:t>
            </a:r>
          </a:p>
        </p:txBody>
      </p:sp>
      <p:pic>
        <p:nvPicPr>
          <p:cNvPr id="149" name="Grafik 24" descr="Stopwatch dengan isian solid">
            <a:extLst>
              <a:ext uri="{FF2B5EF4-FFF2-40B4-BE49-F238E27FC236}">
                <a16:creationId xmlns:a16="http://schemas.microsoft.com/office/drawing/2014/main" id="{971AABFF-2A24-66C6-C724-A4DAE554A8F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36415" y="4493417"/>
            <a:ext cx="538059" cy="538059"/>
          </a:xfrm>
          <a:prstGeom prst="rect">
            <a:avLst/>
          </a:prstGeom>
        </p:spPr>
      </p:pic>
      <p:sp>
        <p:nvSpPr>
          <p:cNvPr id="150" name="TextBox 45">
            <a:extLst>
              <a:ext uri="{FF2B5EF4-FFF2-40B4-BE49-F238E27FC236}">
                <a16:creationId xmlns:a16="http://schemas.microsoft.com/office/drawing/2014/main" id="{E0B20E05-E1B5-05B4-AAEC-480075B6632C}"/>
              </a:ext>
            </a:extLst>
          </p:cNvPr>
          <p:cNvSpPr txBox="1"/>
          <p:nvPr/>
        </p:nvSpPr>
        <p:spPr>
          <a:xfrm>
            <a:off x="2278365" y="4973588"/>
            <a:ext cx="1535937" cy="784830"/>
          </a:xfrm>
          <a:prstGeom prst="rect">
            <a:avLst/>
          </a:prstGeom>
          <a:noFill/>
        </p:spPr>
        <p:txBody>
          <a:bodyPr wrap="square" rtlCol="0">
            <a:spAutoFit/>
          </a:bodyPr>
          <a:lstStyle/>
          <a:p>
            <a:pPr algn="just" defTabSz="1371600"/>
            <a:r>
              <a:rPr lang="en-US" sz="1500" b="1" dirty="0">
                <a:solidFill>
                  <a:srgbClr val="C00000"/>
                </a:solidFill>
                <a:latin typeface="Calibri" panose="020F0502020204030204"/>
              </a:rPr>
              <a:t>Walking Time </a:t>
            </a:r>
            <a:r>
              <a:rPr lang="en-US" sz="1500" dirty="0">
                <a:solidFill>
                  <a:prstClr val="black"/>
                </a:solidFill>
                <a:latin typeface="Calibri" panose="020F0502020204030204"/>
              </a:rPr>
              <a:t>while approved step </a:t>
            </a:r>
            <a:r>
              <a:rPr lang="en-US" sz="1500" b="1" dirty="0">
                <a:solidFill>
                  <a:srgbClr val="C00000"/>
                </a:solidFill>
                <a:latin typeface="Calibri" panose="020F0502020204030204"/>
              </a:rPr>
              <a:t>10 minutes</a:t>
            </a:r>
          </a:p>
        </p:txBody>
      </p:sp>
      <p:pic>
        <p:nvPicPr>
          <p:cNvPr id="153" name="Picture 124">
            <a:extLst>
              <a:ext uri="{FF2B5EF4-FFF2-40B4-BE49-F238E27FC236}">
                <a16:creationId xmlns:a16="http://schemas.microsoft.com/office/drawing/2014/main" id="{787140A2-281B-6FCA-3B72-DCCB2CFBE8F1}"/>
              </a:ext>
            </a:extLst>
          </p:cNvPr>
          <p:cNvPicPr>
            <a:picLocks noChangeAspect="1"/>
          </p:cNvPicPr>
          <p:nvPr/>
        </p:nvPicPr>
        <p:blipFill>
          <a:blip r:embed="rId10">
            <a:duotone>
              <a:schemeClr val="accent1">
                <a:shade val="45000"/>
                <a:satMod val="135000"/>
              </a:schemeClr>
              <a:prstClr val="white"/>
            </a:duotone>
          </a:blip>
          <a:stretch>
            <a:fillRect/>
          </a:stretch>
        </p:blipFill>
        <p:spPr>
          <a:xfrm flipH="1">
            <a:off x="2813783" y="4511552"/>
            <a:ext cx="448256" cy="448256"/>
          </a:xfrm>
          <a:prstGeom prst="rect">
            <a:avLst/>
          </a:prstGeom>
          <a:noFill/>
        </p:spPr>
      </p:pic>
      <p:pic>
        <p:nvPicPr>
          <p:cNvPr id="206" name="Gambar 205">
            <a:extLst>
              <a:ext uri="{FF2B5EF4-FFF2-40B4-BE49-F238E27FC236}">
                <a16:creationId xmlns:a16="http://schemas.microsoft.com/office/drawing/2014/main" id="{4D436480-C0DF-BACD-39A1-698EF11B377A}"/>
              </a:ext>
            </a:extLst>
          </p:cNvPr>
          <p:cNvPicPr>
            <a:picLocks noChangeAspect="1"/>
          </p:cNvPicPr>
          <p:nvPr/>
        </p:nvPicPr>
        <p:blipFill>
          <a:blip r:embed="rId11">
            <a:duotone>
              <a:schemeClr val="accent2">
                <a:shade val="45000"/>
                <a:satMod val="135000"/>
              </a:schemeClr>
              <a:prstClr val="white"/>
            </a:duotone>
          </a:blip>
          <a:stretch>
            <a:fillRect/>
          </a:stretch>
        </p:blipFill>
        <p:spPr>
          <a:xfrm>
            <a:off x="11442315" y="3181242"/>
            <a:ext cx="593937" cy="595020"/>
          </a:xfrm>
          <a:prstGeom prst="rect">
            <a:avLst/>
          </a:prstGeom>
        </p:spPr>
      </p:pic>
      <p:grpSp>
        <p:nvGrpSpPr>
          <p:cNvPr id="85" name="Group 84">
            <a:extLst>
              <a:ext uri="{FF2B5EF4-FFF2-40B4-BE49-F238E27FC236}">
                <a16:creationId xmlns:a16="http://schemas.microsoft.com/office/drawing/2014/main" id="{4784C4DF-0DCA-DA9C-D53E-9897E239801B}"/>
              </a:ext>
            </a:extLst>
          </p:cNvPr>
          <p:cNvGrpSpPr/>
          <p:nvPr/>
        </p:nvGrpSpPr>
        <p:grpSpPr>
          <a:xfrm>
            <a:off x="488083" y="8418855"/>
            <a:ext cx="2989787" cy="692498"/>
            <a:chOff x="313980" y="3832281"/>
            <a:chExt cx="1993191" cy="461665"/>
          </a:xfrm>
        </p:grpSpPr>
        <p:pic>
          <p:nvPicPr>
            <p:cNvPr id="135" name="Grafik 20" descr="Gulung dengan isian solid">
              <a:extLst>
                <a:ext uri="{FF2B5EF4-FFF2-40B4-BE49-F238E27FC236}">
                  <a16:creationId xmlns:a16="http://schemas.microsoft.com/office/drawing/2014/main" id="{4160861C-EAE8-B72A-90E8-7515AC14D01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13980" y="3893131"/>
              <a:ext cx="479997" cy="400815"/>
            </a:xfrm>
            <a:prstGeom prst="rect">
              <a:avLst/>
            </a:prstGeom>
          </p:spPr>
        </p:pic>
        <p:sp>
          <p:nvSpPr>
            <p:cNvPr id="137" name="TextBox 45">
              <a:extLst>
                <a:ext uri="{FF2B5EF4-FFF2-40B4-BE49-F238E27FC236}">
                  <a16:creationId xmlns:a16="http://schemas.microsoft.com/office/drawing/2014/main" id="{4F60E4E4-A4C9-89BF-AD1E-B02C3C6BF54D}"/>
                </a:ext>
              </a:extLst>
            </p:cNvPr>
            <p:cNvSpPr txBox="1"/>
            <p:nvPr/>
          </p:nvSpPr>
          <p:spPr>
            <a:xfrm>
              <a:off x="732561" y="3832281"/>
              <a:ext cx="1574610" cy="430887"/>
            </a:xfrm>
            <a:prstGeom prst="rect">
              <a:avLst/>
            </a:prstGeom>
            <a:noFill/>
          </p:spPr>
          <p:txBody>
            <a:bodyPr wrap="square" rtlCol="0">
              <a:spAutoFit/>
            </a:bodyPr>
            <a:lstStyle/>
            <a:p>
              <a:pPr algn="just" defTabSz="1371600"/>
              <a:r>
                <a:rPr lang="en-US" b="1" dirty="0">
                  <a:solidFill>
                    <a:srgbClr val="C00000"/>
                  </a:solidFill>
                  <a:latin typeface="Calibri" panose="020F0502020204030204"/>
                </a:rPr>
                <a:t>15 FORM </a:t>
              </a:r>
            </a:p>
            <a:p>
              <a:pPr algn="just" defTabSz="1371600"/>
              <a:r>
                <a:rPr lang="en-US" dirty="0">
                  <a:solidFill>
                    <a:prstClr val="black"/>
                  </a:solidFill>
                  <a:latin typeface="Calibri" panose="020F0502020204030204"/>
                </a:rPr>
                <a:t>are still paper-based</a:t>
              </a:r>
            </a:p>
          </p:txBody>
        </p:sp>
      </p:grpSp>
      <p:grpSp>
        <p:nvGrpSpPr>
          <p:cNvPr id="89" name="Group 88">
            <a:extLst>
              <a:ext uri="{FF2B5EF4-FFF2-40B4-BE49-F238E27FC236}">
                <a16:creationId xmlns:a16="http://schemas.microsoft.com/office/drawing/2014/main" id="{9C620586-3979-8D00-6736-57D4DF828005}"/>
              </a:ext>
            </a:extLst>
          </p:cNvPr>
          <p:cNvGrpSpPr/>
          <p:nvPr/>
        </p:nvGrpSpPr>
        <p:grpSpPr>
          <a:xfrm>
            <a:off x="625799" y="7341082"/>
            <a:ext cx="2484894" cy="709172"/>
            <a:chOff x="2414053" y="3867959"/>
            <a:chExt cx="1656596" cy="472781"/>
          </a:xfrm>
        </p:grpSpPr>
        <p:sp>
          <p:nvSpPr>
            <p:cNvPr id="152" name="TextBox 45">
              <a:extLst>
                <a:ext uri="{FF2B5EF4-FFF2-40B4-BE49-F238E27FC236}">
                  <a16:creationId xmlns:a16="http://schemas.microsoft.com/office/drawing/2014/main" id="{83D29143-CB8D-79C5-00C8-F9ADE0980288}"/>
                </a:ext>
              </a:extLst>
            </p:cNvPr>
            <p:cNvSpPr txBox="1"/>
            <p:nvPr/>
          </p:nvSpPr>
          <p:spPr>
            <a:xfrm>
              <a:off x="2757822" y="3867959"/>
              <a:ext cx="1312827" cy="430887"/>
            </a:xfrm>
            <a:prstGeom prst="rect">
              <a:avLst/>
            </a:prstGeom>
            <a:noFill/>
          </p:spPr>
          <p:txBody>
            <a:bodyPr wrap="square" rtlCol="0">
              <a:spAutoFit/>
            </a:bodyPr>
            <a:lstStyle/>
            <a:p>
              <a:pPr algn="just" defTabSz="1371600"/>
              <a:r>
                <a:rPr lang="en-US" b="1" dirty="0">
                  <a:solidFill>
                    <a:srgbClr val="C00000"/>
                  </a:solidFill>
                  <a:latin typeface="Calibri" panose="020F0502020204030204"/>
                </a:rPr>
                <a:t>4 FORM </a:t>
              </a:r>
              <a:r>
                <a:rPr lang="en-US" dirty="0">
                  <a:solidFill>
                    <a:prstClr val="black"/>
                  </a:solidFill>
                  <a:latin typeface="Calibri" panose="020F0502020204030204"/>
                </a:rPr>
                <a:t>digital</a:t>
              </a:r>
              <a:r>
                <a:rPr lang="en-US" b="1" dirty="0">
                  <a:solidFill>
                    <a:srgbClr val="C00000"/>
                  </a:solidFill>
                  <a:latin typeface="Calibri" panose="020F0502020204030204"/>
                </a:rPr>
                <a:t> </a:t>
              </a:r>
            </a:p>
            <a:p>
              <a:pPr algn="just" defTabSz="1371600"/>
              <a:r>
                <a:rPr lang="en-US" dirty="0">
                  <a:solidFill>
                    <a:prstClr val="black"/>
                  </a:solidFill>
                  <a:latin typeface="Calibri" panose="020F0502020204030204"/>
                </a:rPr>
                <a:t>in HRSS</a:t>
              </a:r>
            </a:p>
          </p:txBody>
        </p:sp>
        <p:pic>
          <p:nvPicPr>
            <p:cNvPr id="61" name="Picture 94">
              <a:extLst>
                <a:ext uri="{FF2B5EF4-FFF2-40B4-BE49-F238E27FC236}">
                  <a16:creationId xmlns:a16="http://schemas.microsoft.com/office/drawing/2014/main" id="{8D8831E2-A005-435B-3ACF-97CC8D0C3E97}"/>
                </a:ext>
              </a:extLst>
            </p:cNvPr>
            <p:cNvPicPr>
              <a:picLocks noChangeAspect="1"/>
            </p:cNvPicPr>
            <p:nvPr/>
          </p:nvPicPr>
          <p:blipFill>
            <a:blip r:embed="rId14">
              <a:duotone>
                <a:schemeClr val="accent2">
                  <a:shade val="45000"/>
                  <a:satMod val="135000"/>
                </a:schemeClr>
                <a:prstClr val="white"/>
              </a:duotone>
            </a:blip>
            <a:stretch>
              <a:fillRect/>
            </a:stretch>
          </p:blipFill>
          <p:spPr>
            <a:xfrm>
              <a:off x="2414053" y="3927489"/>
              <a:ext cx="404261" cy="413251"/>
            </a:xfrm>
            <a:prstGeom prst="rect">
              <a:avLst/>
            </a:prstGeom>
          </p:spPr>
        </p:pic>
      </p:grpSp>
      <p:pic>
        <p:nvPicPr>
          <p:cNvPr id="210" name="Gambar 209">
            <a:extLst>
              <a:ext uri="{FF2B5EF4-FFF2-40B4-BE49-F238E27FC236}">
                <a16:creationId xmlns:a16="http://schemas.microsoft.com/office/drawing/2014/main" id="{2171D2FD-9D75-6F8D-8627-DBF898FDF089}"/>
              </a:ext>
            </a:extLst>
          </p:cNvPr>
          <p:cNvPicPr>
            <a:picLocks noChangeAspect="1"/>
          </p:cNvPicPr>
          <p:nvPr/>
        </p:nvPicPr>
        <p:blipFill>
          <a:blip r:embed="rId15"/>
          <a:stretch>
            <a:fillRect/>
          </a:stretch>
        </p:blipFill>
        <p:spPr>
          <a:xfrm>
            <a:off x="4093966" y="7974050"/>
            <a:ext cx="606392" cy="629405"/>
          </a:xfrm>
          <a:prstGeom prst="rect">
            <a:avLst/>
          </a:prstGeom>
        </p:spPr>
      </p:pic>
      <p:sp>
        <p:nvSpPr>
          <p:cNvPr id="23" name="TextBox 22">
            <a:extLst>
              <a:ext uri="{FF2B5EF4-FFF2-40B4-BE49-F238E27FC236}">
                <a16:creationId xmlns:a16="http://schemas.microsoft.com/office/drawing/2014/main" id="{2726815B-DC20-D973-0798-999ACD09FBB9}"/>
              </a:ext>
            </a:extLst>
          </p:cNvPr>
          <p:cNvSpPr txBox="1"/>
          <p:nvPr/>
        </p:nvSpPr>
        <p:spPr>
          <a:xfrm>
            <a:off x="3262039" y="7341078"/>
            <a:ext cx="2457797" cy="600164"/>
          </a:xfrm>
          <a:prstGeom prst="rect">
            <a:avLst/>
          </a:prstGeom>
          <a:noFill/>
        </p:spPr>
        <p:txBody>
          <a:bodyPr wrap="square" rtlCol="0">
            <a:spAutoFit/>
          </a:bodyPr>
          <a:lstStyle/>
          <a:p>
            <a:pPr defTabSz="1371600"/>
            <a:r>
              <a:rPr lang="en-US" sz="1650" dirty="0">
                <a:solidFill>
                  <a:prstClr val="black"/>
                </a:solidFill>
                <a:latin typeface="Calibri" panose="020F0502020204030204"/>
              </a:rPr>
              <a:t>HR </a:t>
            </a:r>
            <a:r>
              <a:rPr lang="en-US" sz="1650" b="1" dirty="0">
                <a:solidFill>
                  <a:srgbClr val="C00000"/>
                </a:solidFill>
                <a:latin typeface="Calibri" panose="020F0502020204030204"/>
              </a:rPr>
              <a:t>Pay Vendor</a:t>
            </a:r>
            <a:r>
              <a:rPr lang="en-US" sz="1650" dirty="0">
                <a:solidFill>
                  <a:prstClr val="black"/>
                </a:solidFill>
                <a:latin typeface="Calibri" panose="020F0502020204030204"/>
              </a:rPr>
              <a:t> to </a:t>
            </a:r>
            <a:r>
              <a:rPr lang="en-US" sz="1650" dirty="0">
                <a:solidFill>
                  <a:srgbClr val="C00000"/>
                </a:solidFill>
                <a:latin typeface="Calibri" panose="020F0502020204030204"/>
              </a:rPr>
              <a:t>create</a:t>
            </a:r>
            <a:r>
              <a:rPr lang="en-US" sz="1650" dirty="0">
                <a:solidFill>
                  <a:prstClr val="black"/>
                </a:solidFill>
                <a:latin typeface="Calibri" panose="020F0502020204030204"/>
              </a:rPr>
              <a:t> and </a:t>
            </a:r>
            <a:r>
              <a:rPr lang="en-US" sz="1650" dirty="0">
                <a:solidFill>
                  <a:srgbClr val="C00000"/>
                </a:solidFill>
                <a:latin typeface="Calibri" panose="020F0502020204030204"/>
              </a:rPr>
              <a:t>maintenance</a:t>
            </a:r>
            <a:r>
              <a:rPr lang="en-US" sz="1650" dirty="0">
                <a:solidFill>
                  <a:prstClr val="black"/>
                </a:solidFill>
                <a:latin typeface="Calibri" panose="020F0502020204030204"/>
              </a:rPr>
              <a:t>  4 form</a:t>
            </a:r>
          </a:p>
        </p:txBody>
      </p:sp>
      <p:sp>
        <p:nvSpPr>
          <p:cNvPr id="207" name="Rectangle 80">
            <a:extLst>
              <a:ext uri="{FF2B5EF4-FFF2-40B4-BE49-F238E27FC236}">
                <a16:creationId xmlns:a16="http://schemas.microsoft.com/office/drawing/2014/main" id="{76A7B879-3AAD-6A42-D42E-5740332DDE27}"/>
              </a:ext>
            </a:extLst>
          </p:cNvPr>
          <p:cNvSpPr/>
          <p:nvPr/>
        </p:nvSpPr>
        <p:spPr>
          <a:xfrm flipV="1">
            <a:off x="6545376" y="3706015"/>
            <a:ext cx="5499480" cy="2573342"/>
          </a:xfrm>
          <a:prstGeom prst="rect">
            <a:avLst/>
          </a:prstGeom>
          <a:noFill/>
          <a:ln>
            <a:solidFill>
              <a:srgbClr val="00206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pic>
        <p:nvPicPr>
          <p:cNvPr id="212" name="Grafik 211" descr="Lencana Centang1 dengan isian solid">
            <a:extLst>
              <a:ext uri="{FF2B5EF4-FFF2-40B4-BE49-F238E27FC236}">
                <a16:creationId xmlns:a16="http://schemas.microsoft.com/office/drawing/2014/main" id="{253B9670-64BA-5284-754E-60EBC1C4BD1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941976" y="4750295"/>
            <a:ext cx="407541" cy="407541"/>
          </a:xfrm>
          <a:prstGeom prst="rect">
            <a:avLst/>
          </a:prstGeom>
        </p:spPr>
      </p:pic>
      <p:sp>
        <p:nvSpPr>
          <p:cNvPr id="229" name="TextBox 45">
            <a:extLst>
              <a:ext uri="{FF2B5EF4-FFF2-40B4-BE49-F238E27FC236}">
                <a16:creationId xmlns:a16="http://schemas.microsoft.com/office/drawing/2014/main" id="{0AA76E7F-558F-D948-B321-60A47F3D760E}"/>
              </a:ext>
            </a:extLst>
          </p:cNvPr>
          <p:cNvSpPr txBox="1"/>
          <p:nvPr/>
        </p:nvSpPr>
        <p:spPr>
          <a:xfrm>
            <a:off x="7334950" y="4641587"/>
            <a:ext cx="2230154" cy="415498"/>
          </a:xfrm>
          <a:prstGeom prst="rect">
            <a:avLst/>
          </a:prstGeom>
          <a:noFill/>
        </p:spPr>
        <p:txBody>
          <a:bodyPr wrap="square" numCol="1" rtlCol="0">
            <a:spAutoFit/>
          </a:bodyPr>
          <a:lstStyle/>
          <a:p>
            <a:pPr algn="just" defTabSz="1371600"/>
            <a:r>
              <a:rPr lang="en-US" sz="2100" b="1" dirty="0">
                <a:solidFill>
                  <a:prstClr val="black"/>
                </a:solidFill>
                <a:latin typeface="Calibri" panose="020F0502020204030204"/>
              </a:rPr>
              <a:t>Power Platform ?</a:t>
            </a:r>
          </a:p>
        </p:txBody>
      </p:sp>
      <p:sp>
        <p:nvSpPr>
          <p:cNvPr id="230" name="TextBox 45">
            <a:extLst>
              <a:ext uri="{FF2B5EF4-FFF2-40B4-BE49-F238E27FC236}">
                <a16:creationId xmlns:a16="http://schemas.microsoft.com/office/drawing/2014/main" id="{52626D77-4FFC-0978-164E-0EE4A9413C2F}"/>
              </a:ext>
            </a:extLst>
          </p:cNvPr>
          <p:cNvSpPr txBox="1"/>
          <p:nvPr/>
        </p:nvSpPr>
        <p:spPr>
          <a:xfrm>
            <a:off x="7324299" y="4893606"/>
            <a:ext cx="4948191" cy="646331"/>
          </a:xfrm>
          <a:prstGeom prst="rect">
            <a:avLst/>
          </a:prstGeom>
          <a:noFill/>
        </p:spPr>
        <p:txBody>
          <a:bodyPr wrap="square" numCol="1" rtlCol="0">
            <a:spAutoFit/>
          </a:bodyPr>
          <a:lstStyle/>
          <a:p>
            <a:pPr defTabSz="1371600"/>
            <a:r>
              <a:rPr lang="en-US" b="1" dirty="0">
                <a:solidFill>
                  <a:srgbClr val="70AD47">
                    <a:lumMod val="75000"/>
                  </a:srgbClr>
                </a:solidFill>
                <a:latin typeface="Calibri" panose="020F0502020204030204"/>
              </a:rPr>
              <a:t>Easy development and Maintenance for Non-Programmers </a:t>
            </a:r>
          </a:p>
        </p:txBody>
      </p:sp>
      <p:sp>
        <p:nvSpPr>
          <p:cNvPr id="234" name="TextBox 45">
            <a:extLst>
              <a:ext uri="{FF2B5EF4-FFF2-40B4-BE49-F238E27FC236}">
                <a16:creationId xmlns:a16="http://schemas.microsoft.com/office/drawing/2014/main" id="{07739A8F-ED77-737B-A2B7-127C32C77366}"/>
              </a:ext>
            </a:extLst>
          </p:cNvPr>
          <p:cNvSpPr txBox="1"/>
          <p:nvPr/>
        </p:nvSpPr>
        <p:spPr>
          <a:xfrm>
            <a:off x="7324300" y="5486289"/>
            <a:ext cx="3440456" cy="346249"/>
          </a:xfrm>
          <a:prstGeom prst="rect">
            <a:avLst/>
          </a:prstGeom>
          <a:noFill/>
        </p:spPr>
        <p:txBody>
          <a:bodyPr wrap="square" numCol="1" rtlCol="0">
            <a:spAutoFit/>
          </a:bodyPr>
          <a:lstStyle/>
          <a:p>
            <a:pPr algn="just" defTabSz="1371600"/>
            <a:r>
              <a:rPr lang="en-US" sz="1650" b="1" dirty="0">
                <a:solidFill>
                  <a:srgbClr val="FF0000"/>
                </a:solidFill>
                <a:latin typeface="Calibri" panose="020F0502020204030204"/>
              </a:rPr>
              <a:t>Cannot Connect Server Local</a:t>
            </a:r>
          </a:p>
        </p:txBody>
      </p:sp>
      <p:sp>
        <p:nvSpPr>
          <p:cNvPr id="155" name="TextBox 45">
            <a:extLst>
              <a:ext uri="{FF2B5EF4-FFF2-40B4-BE49-F238E27FC236}">
                <a16:creationId xmlns:a16="http://schemas.microsoft.com/office/drawing/2014/main" id="{AA8A383B-DAE9-2705-FB4D-F84688A5ABCA}"/>
              </a:ext>
            </a:extLst>
          </p:cNvPr>
          <p:cNvSpPr txBox="1"/>
          <p:nvPr/>
        </p:nvSpPr>
        <p:spPr>
          <a:xfrm>
            <a:off x="7324299" y="5768622"/>
            <a:ext cx="2758821" cy="346249"/>
          </a:xfrm>
          <a:prstGeom prst="rect">
            <a:avLst/>
          </a:prstGeom>
          <a:noFill/>
        </p:spPr>
        <p:txBody>
          <a:bodyPr wrap="square" numCol="1" rtlCol="0">
            <a:spAutoFit/>
          </a:bodyPr>
          <a:lstStyle/>
          <a:p>
            <a:pPr algn="just" defTabSz="1371600"/>
            <a:r>
              <a:rPr lang="en-US" sz="1650" b="1" dirty="0">
                <a:solidFill>
                  <a:srgbClr val="FF0000"/>
                </a:solidFill>
                <a:latin typeface="Calibri" panose="020F0502020204030204"/>
              </a:rPr>
              <a:t>Need Office 365 account</a:t>
            </a:r>
          </a:p>
        </p:txBody>
      </p:sp>
      <p:sp>
        <p:nvSpPr>
          <p:cNvPr id="222" name="TextBox 45">
            <a:extLst>
              <a:ext uri="{FF2B5EF4-FFF2-40B4-BE49-F238E27FC236}">
                <a16:creationId xmlns:a16="http://schemas.microsoft.com/office/drawing/2014/main" id="{0D125DF3-AA8F-5859-7AEF-1710E9326AE3}"/>
              </a:ext>
            </a:extLst>
          </p:cNvPr>
          <p:cNvSpPr txBox="1"/>
          <p:nvPr/>
        </p:nvSpPr>
        <p:spPr>
          <a:xfrm>
            <a:off x="7345715" y="3723677"/>
            <a:ext cx="2230154" cy="369332"/>
          </a:xfrm>
          <a:prstGeom prst="rect">
            <a:avLst/>
          </a:prstGeom>
          <a:noFill/>
        </p:spPr>
        <p:txBody>
          <a:bodyPr wrap="square" numCol="1" rtlCol="0">
            <a:spAutoFit/>
          </a:bodyPr>
          <a:lstStyle/>
          <a:p>
            <a:pPr algn="just" defTabSz="1371600"/>
            <a:r>
              <a:rPr lang="en-US" dirty="0">
                <a:solidFill>
                  <a:prstClr val="black"/>
                </a:solidFill>
                <a:latin typeface="Calibri" panose="020F0502020204030204"/>
              </a:rPr>
              <a:t>Web Based ?</a:t>
            </a:r>
          </a:p>
        </p:txBody>
      </p:sp>
      <p:sp>
        <p:nvSpPr>
          <p:cNvPr id="226" name="TextBox 45">
            <a:extLst>
              <a:ext uri="{FF2B5EF4-FFF2-40B4-BE49-F238E27FC236}">
                <a16:creationId xmlns:a16="http://schemas.microsoft.com/office/drawing/2014/main" id="{17E4423F-F764-8F73-9419-7DB583F2FE8A}"/>
              </a:ext>
            </a:extLst>
          </p:cNvPr>
          <p:cNvSpPr txBox="1"/>
          <p:nvPr/>
        </p:nvSpPr>
        <p:spPr>
          <a:xfrm>
            <a:off x="7345715" y="3984287"/>
            <a:ext cx="4147649" cy="600164"/>
          </a:xfrm>
          <a:prstGeom prst="rect">
            <a:avLst/>
          </a:prstGeom>
          <a:noFill/>
        </p:spPr>
        <p:txBody>
          <a:bodyPr wrap="square" numCol="1" rtlCol="0">
            <a:spAutoFit/>
          </a:bodyPr>
          <a:lstStyle/>
          <a:p>
            <a:pPr defTabSz="1371600"/>
            <a:r>
              <a:rPr lang="en-US" sz="1650" dirty="0">
                <a:solidFill>
                  <a:srgbClr val="FF0000"/>
                </a:solidFill>
                <a:latin typeface="Calibri" panose="020F0502020204030204"/>
              </a:rPr>
              <a:t>Depends on Programmers for Create and Maintenance</a:t>
            </a:r>
          </a:p>
        </p:txBody>
      </p:sp>
      <p:pic>
        <p:nvPicPr>
          <p:cNvPr id="151" name="Grafik 211" descr="Lencana Centang1 dengan isian solid">
            <a:extLst>
              <a:ext uri="{FF2B5EF4-FFF2-40B4-BE49-F238E27FC236}">
                <a16:creationId xmlns:a16="http://schemas.microsoft.com/office/drawing/2014/main" id="{675A3F94-9705-9BB8-2690-9D8002D1212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953237" y="3866781"/>
            <a:ext cx="407541" cy="407541"/>
          </a:xfrm>
          <a:prstGeom prst="rect">
            <a:avLst/>
          </a:prstGeom>
        </p:spPr>
      </p:pic>
      <p:grpSp>
        <p:nvGrpSpPr>
          <p:cNvPr id="63" name="Group 62">
            <a:extLst>
              <a:ext uri="{FF2B5EF4-FFF2-40B4-BE49-F238E27FC236}">
                <a16:creationId xmlns:a16="http://schemas.microsoft.com/office/drawing/2014/main" id="{AE564583-0591-DBE3-A959-491E470FF496}"/>
              </a:ext>
            </a:extLst>
          </p:cNvPr>
          <p:cNvGrpSpPr/>
          <p:nvPr/>
        </p:nvGrpSpPr>
        <p:grpSpPr>
          <a:xfrm>
            <a:off x="6527793" y="1687434"/>
            <a:ext cx="5574918" cy="1384938"/>
            <a:chOff x="4403613" y="1140857"/>
            <a:chExt cx="3716612" cy="972504"/>
          </a:xfrm>
        </p:grpSpPr>
        <p:grpSp>
          <p:nvGrpSpPr>
            <p:cNvPr id="169" name="Group 168">
              <a:extLst>
                <a:ext uri="{FF2B5EF4-FFF2-40B4-BE49-F238E27FC236}">
                  <a16:creationId xmlns:a16="http://schemas.microsoft.com/office/drawing/2014/main" id="{9A61B324-A2A8-61C1-2A23-448C8BE701C0}"/>
                </a:ext>
              </a:extLst>
            </p:cNvPr>
            <p:cNvGrpSpPr/>
            <p:nvPr/>
          </p:nvGrpSpPr>
          <p:grpSpPr>
            <a:xfrm>
              <a:off x="4403613" y="1429611"/>
              <a:ext cx="3716612" cy="683750"/>
              <a:chOff x="7968541" y="1184893"/>
              <a:chExt cx="3716612" cy="271336"/>
            </a:xfrm>
          </p:grpSpPr>
          <p:sp>
            <p:nvSpPr>
              <p:cNvPr id="24" name="TextBox 45">
                <a:extLst>
                  <a:ext uri="{FF2B5EF4-FFF2-40B4-BE49-F238E27FC236}">
                    <a16:creationId xmlns:a16="http://schemas.microsoft.com/office/drawing/2014/main" id="{F247A0DC-41FA-5BFF-586D-CED4BBCB3BEE}"/>
                  </a:ext>
                </a:extLst>
              </p:cNvPr>
              <p:cNvSpPr txBox="1"/>
              <p:nvPr/>
            </p:nvSpPr>
            <p:spPr>
              <a:xfrm>
                <a:off x="7968541" y="1184893"/>
                <a:ext cx="3716612" cy="257293"/>
              </a:xfrm>
              <a:prstGeom prst="rect">
                <a:avLst/>
              </a:prstGeom>
              <a:noFill/>
            </p:spPr>
            <p:txBody>
              <a:bodyPr wrap="square" rtlCol="0">
                <a:spAutoFit/>
              </a:bodyPr>
              <a:lstStyle/>
              <a:p>
                <a:pPr marL="342900" indent="-342900" algn="just" defTabSz="1371600">
                  <a:buFontTx/>
                  <a:buAutoNum type="arabicPeriod"/>
                </a:pPr>
                <a:r>
                  <a:rPr lang="en-US" dirty="0">
                    <a:solidFill>
                      <a:prstClr val="black"/>
                    </a:solidFill>
                    <a:latin typeface="Calibri" panose="020F0502020204030204"/>
                  </a:rPr>
                  <a:t>Create Digitalize system to </a:t>
                </a:r>
                <a:r>
                  <a:rPr lang="en-US" b="1" dirty="0">
                    <a:solidFill>
                      <a:srgbClr val="C00000"/>
                    </a:solidFill>
                    <a:latin typeface="Calibri" panose="020F0502020204030204"/>
                  </a:rPr>
                  <a:t>improve HR Efficiency.</a:t>
                </a:r>
              </a:p>
              <a:p>
                <a:pPr marL="342900" indent="-342900" algn="just" defTabSz="1371600">
                  <a:buFontTx/>
                  <a:buAutoNum type="arabicPeriod"/>
                </a:pPr>
                <a:r>
                  <a:rPr lang="en-US" dirty="0">
                    <a:solidFill>
                      <a:prstClr val="black"/>
                    </a:solidFill>
                    <a:latin typeface="Calibri" panose="020F0502020204030204"/>
                  </a:rPr>
                  <a:t>Create Digital system that is </a:t>
                </a:r>
                <a:r>
                  <a:rPr lang="en-US" b="1" dirty="0">
                    <a:solidFill>
                      <a:srgbClr val="C00000"/>
                    </a:solidFill>
                    <a:latin typeface="Calibri" panose="020F0502020204030204"/>
                  </a:rPr>
                  <a:t>easy to maintain</a:t>
                </a:r>
              </a:p>
              <a:p>
                <a:pPr marL="342900" indent="-342900" algn="just" defTabSz="1371600">
                  <a:buFontTx/>
                  <a:buAutoNum type="arabicPeriod"/>
                </a:pPr>
                <a:r>
                  <a:rPr lang="en-US" dirty="0">
                    <a:solidFill>
                      <a:prstClr val="black"/>
                    </a:solidFill>
                    <a:latin typeface="Calibri" panose="020F0502020204030204"/>
                  </a:rPr>
                  <a:t>Create Visualization for </a:t>
                </a:r>
                <a:r>
                  <a:rPr lang="en-US" b="1" dirty="0">
                    <a:solidFill>
                      <a:srgbClr val="C00000"/>
                    </a:solidFill>
                    <a:latin typeface="Calibri" panose="020F0502020204030204"/>
                  </a:rPr>
                  <a:t>Control</a:t>
                </a:r>
                <a:r>
                  <a:rPr lang="en-US" dirty="0">
                    <a:solidFill>
                      <a:prstClr val="black"/>
                    </a:solidFill>
                    <a:latin typeface="Calibri" panose="020F0502020204030204"/>
                  </a:rPr>
                  <a:t> and Tracked </a:t>
                </a:r>
                <a:r>
                  <a:rPr lang="en-US" b="1" dirty="0">
                    <a:solidFill>
                      <a:srgbClr val="C00000"/>
                    </a:solidFill>
                    <a:latin typeface="Calibri" panose="020F0502020204030204"/>
                  </a:rPr>
                  <a:t>Form</a:t>
                </a:r>
                <a:r>
                  <a:rPr lang="en-US" dirty="0">
                    <a:solidFill>
                      <a:prstClr val="black"/>
                    </a:solidFill>
                    <a:latin typeface="Calibri" panose="020F0502020204030204"/>
                  </a:rPr>
                  <a:t>.</a:t>
                </a:r>
                <a:endParaRPr lang="en-US" b="1" dirty="0">
                  <a:solidFill>
                    <a:srgbClr val="C00000"/>
                  </a:solidFill>
                  <a:latin typeface="Calibri" panose="020F0502020204030204"/>
                </a:endParaRPr>
              </a:p>
            </p:txBody>
          </p:sp>
          <p:sp>
            <p:nvSpPr>
              <p:cNvPr id="59" name="Rectangle 80">
                <a:extLst>
                  <a:ext uri="{FF2B5EF4-FFF2-40B4-BE49-F238E27FC236}">
                    <a16:creationId xmlns:a16="http://schemas.microsoft.com/office/drawing/2014/main" id="{CF7F79A6-E8F6-B87A-874C-9AE65CAAD107}"/>
                  </a:ext>
                </a:extLst>
              </p:cNvPr>
              <p:cNvSpPr/>
              <p:nvPr/>
            </p:nvSpPr>
            <p:spPr>
              <a:xfrm flipV="1">
                <a:off x="7972731" y="1197042"/>
                <a:ext cx="3689002" cy="259187"/>
              </a:xfrm>
              <a:prstGeom prst="rect">
                <a:avLst/>
              </a:prstGeom>
              <a:noFill/>
              <a:ln>
                <a:solidFill>
                  <a:srgbClr val="00206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grpSp>
        <p:grpSp>
          <p:nvGrpSpPr>
            <p:cNvPr id="47" name="Group 16">
              <a:extLst>
                <a:ext uri="{FF2B5EF4-FFF2-40B4-BE49-F238E27FC236}">
                  <a16:creationId xmlns:a16="http://schemas.microsoft.com/office/drawing/2014/main" id="{65153EE6-3D42-5FA6-7ED7-162668078C46}"/>
                </a:ext>
              </a:extLst>
            </p:cNvPr>
            <p:cNvGrpSpPr/>
            <p:nvPr/>
          </p:nvGrpSpPr>
          <p:grpSpPr>
            <a:xfrm>
              <a:off x="4403613" y="1140857"/>
              <a:ext cx="3715245" cy="287969"/>
              <a:chOff x="4704619" y="1081999"/>
              <a:chExt cx="5881145" cy="178053"/>
            </a:xfrm>
            <a:solidFill>
              <a:srgbClr val="002060"/>
            </a:solidFill>
          </p:grpSpPr>
          <p:sp>
            <p:nvSpPr>
              <p:cNvPr id="51" name="Rectangle: Rounded Corners 25">
                <a:extLst>
                  <a:ext uri="{FF2B5EF4-FFF2-40B4-BE49-F238E27FC236}">
                    <a16:creationId xmlns:a16="http://schemas.microsoft.com/office/drawing/2014/main" id="{E8FA8E10-4B34-4EC9-9EEF-2DBCA9D4216D}"/>
                  </a:ext>
                </a:extLst>
              </p:cNvPr>
              <p:cNvSpPr/>
              <p:nvPr/>
            </p:nvSpPr>
            <p:spPr>
              <a:xfrm>
                <a:off x="4704619" y="1081999"/>
                <a:ext cx="5881145" cy="178053"/>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56" name="TextBox 45">
                <a:extLst>
                  <a:ext uri="{FF2B5EF4-FFF2-40B4-BE49-F238E27FC236}">
                    <a16:creationId xmlns:a16="http://schemas.microsoft.com/office/drawing/2014/main" id="{168ED55B-7AF6-BE2B-29BB-3414A4FBC5E0}"/>
                  </a:ext>
                </a:extLst>
              </p:cNvPr>
              <p:cNvSpPr txBox="1"/>
              <p:nvPr/>
            </p:nvSpPr>
            <p:spPr>
              <a:xfrm>
                <a:off x="5460732" y="1085000"/>
                <a:ext cx="4199206" cy="160355"/>
              </a:xfrm>
              <a:prstGeom prst="rect">
                <a:avLst/>
              </a:prstGeom>
              <a:grpFill/>
            </p:spPr>
            <p:txBody>
              <a:bodyPr wrap="square" rtlCol="0">
                <a:spAutoFit/>
              </a:bodyPr>
              <a:lstStyle/>
              <a:p>
                <a:pPr algn="ctr" defTabSz="1371600"/>
                <a:r>
                  <a:rPr lang="en-US" b="1" dirty="0">
                    <a:solidFill>
                      <a:prstClr val="white"/>
                    </a:solidFill>
                    <a:latin typeface="Arial" panose="020B0604020202020204" pitchFamily="34" charset="0"/>
                    <a:cs typeface="Arial" panose="020B0604020202020204" pitchFamily="34" charset="0"/>
                  </a:rPr>
                  <a:t>PURPOSE</a:t>
                </a:r>
                <a:endParaRPr lang="en-US" sz="1650" b="1" dirty="0">
                  <a:solidFill>
                    <a:prstClr val="white"/>
                  </a:solidFill>
                  <a:latin typeface="Arial" panose="020B0604020202020204" pitchFamily="34" charset="0"/>
                  <a:cs typeface="Arial" panose="020B0604020202020204" pitchFamily="34" charset="0"/>
                </a:endParaRPr>
              </a:p>
            </p:txBody>
          </p:sp>
        </p:grpSp>
      </p:grpSp>
      <p:sp>
        <p:nvSpPr>
          <p:cNvPr id="168" name="TextBox 45">
            <a:extLst>
              <a:ext uri="{FF2B5EF4-FFF2-40B4-BE49-F238E27FC236}">
                <a16:creationId xmlns:a16="http://schemas.microsoft.com/office/drawing/2014/main" id="{F5979B06-800F-AE3F-EE78-25543FBB2EB3}"/>
              </a:ext>
            </a:extLst>
          </p:cNvPr>
          <p:cNvSpPr txBox="1"/>
          <p:nvPr/>
        </p:nvSpPr>
        <p:spPr>
          <a:xfrm>
            <a:off x="481104" y="3911656"/>
            <a:ext cx="656025" cy="300082"/>
          </a:xfrm>
          <a:prstGeom prst="rect">
            <a:avLst/>
          </a:prstGeom>
          <a:noFill/>
        </p:spPr>
        <p:txBody>
          <a:bodyPr wrap="square" rtlCol="0">
            <a:spAutoFit/>
          </a:bodyPr>
          <a:lstStyle/>
          <a:p>
            <a:pPr algn="just" defTabSz="1371600"/>
            <a:r>
              <a:rPr lang="en-US" sz="1350" b="1" dirty="0">
                <a:solidFill>
                  <a:prstClr val="white"/>
                </a:solidFill>
                <a:latin typeface="Calibri" panose="020F0502020204030204"/>
              </a:rPr>
              <a:t>USER</a:t>
            </a:r>
          </a:p>
        </p:txBody>
      </p:sp>
      <p:sp>
        <p:nvSpPr>
          <p:cNvPr id="191" name="Rectangle: Rounded Corners 186">
            <a:extLst>
              <a:ext uri="{FF2B5EF4-FFF2-40B4-BE49-F238E27FC236}">
                <a16:creationId xmlns:a16="http://schemas.microsoft.com/office/drawing/2014/main" id="{8E353FCC-6E27-667D-23F5-3C30A2C7683A}"/>
              </a:ext>
            </a:extLst>
          </p:cNvPr>
          <p:cNvSpPr/>
          <p:nvPr/>
        </p:nvSpPr>
        <p:spPr>
          <a:xfrm>
            <a:off x="1642854" y="3718685"/>
            <a:ext cx="3069429" cy="403145"/>
          </a:xfrm>
          <a:prstGeom prst="round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sp>
        <p:nvSpPr>
          <p:cNvPr id="115" name="Rectangle 80">
            <a:extLst>
              <a:ext uri="{FF2B5EF4-FFF2-40B4-BE49-F238E27FC236}">
                <a16:creationId xmlns:a16="http://schemas.microsoft.com/office/drawing/2014/main" id="{9CA75FDE-9C01-2B40-A917-A343178FD598}"/>
              </a:ext>
            </a:extLst>
          </p:cNvPr>
          <p:cNvSpPr/>
          <p:nvPr/>
        </p:nvSpPr>
        <p:spPr>
          <a:xfrm flipV="1">
            <a:off x="308956" y="3911651"/>
            <a:ext cx="5697365" cy="5409633"/>
          </a:xfrm>
          <a:prstGeom prst="rect">
            <a:avLst/>
          </a:prstGeom>
          <a:noFill/>
          <a:ln>
            <a:solidFill>
              <a:srgbClr val="00206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131" name="TextBox 45">
            <a:extLst>
              <a:ext uri="{FF2B5EF4-FFF2-40B4-BE49-F238E27FC236}">
                <a16:creationId xmlns:a16="http://schemas.microsoft.com/office/drawing/2014/main" id="{6CFBB70D-CCFD-BD6F-0401-424D36EA526C}"/>
              </a:ext>
            </a:extLst>
          </p:cNvPr>
          <p:cNvSpPr txBox="1"/>
          <p:nvPr/>
        </p:nvSpPr>
        <p:spPr>
          <a:xfrm>
            <a:off x="939495" y="6519922"/>
            <a:ext cx="2146668" cy="577081"/>
          </a:xfrm>
          <a:prstGeom prst="rect">
            <a:avLst/>
          </a:prstGeom>
          <a:noFill/>
        </p:spPr>
        <p:txBody>
          <a:bodyPr wrap="square" rtlCol="0">
            <a:spAutoFit/>
          </a:bodyPr>
          <a:lstStyle/>
          <a:p>
            <a:pPr algn="just" defTabSz="1371600"/>
            <a:r>
              <a:rPr lang="en-US" sz="1575" b="1" dirty="0">
                <a:solidFill>
                  <a:srgbClr val="C00000"/>
                </a:solidFill>
                <a:latin typeface="Calibri" panose="020F0502020204030204"/>
              </a:rPr>
              <a:t>Difficult to Monitoring </a:t>
            </a:r>
            <a:r>
              <a:rPr lang="en-US" sz="1575" dirty="0">
                <a:solidFill>
                  <a:prstClr val="black"/>
                </a:solidFill>
                <a:latin typeface="Calibri" panose="020F0502020204030204"/>
              </a:rPr>
              <a:t>Employee Request</a:t>
            </a:r>
          </a:p>
        </p:txBody>
      </p:sp>
      <p:pic>
        <p:nvPicPr>
          <p:cNvPr id="133" name="Grafik 26" descr="Papan Klip Tercampur dengan isian solid">
            <a:extLst>
              <a:ext uri="{FF2B5EF4-FFF2-40B4-BE49-F238E27FC236}">
                <a16:creationId xmlns:a16="http://schemas.microsoft.com/office/drawing/2014/main" id="{54A985EC-9DD9-B392-FA04-8719F337613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53539" y="6606726"/>
            <a:ext cx="448257" cy="448257"/>
          </a:xfrm>
          <a:prstGeom prst="rect">
            <a:avLst/>
          </a:prstGeom>
        </p:spPr>
      </p:pic>
      <p:sp>
        <p:nvSpPr>
          <p:cNvPr id="136" name="TextBox 45">
            <a:extLst>
              <a:ext uri="{FF2B5EF4-FFF2-40B4-BE49-F238E27FC236}">
                <a16:creationId xmlns:a16="http://schemas.microsoft.com/office/drawing/2014/main" id="{6F964D99-7E09-A5B0-F6AE-008A226C1718}"/>
              </a:ext>
            </a:extLst>
          </p:cNvPr>
          <p:cNvSpPr txBox="1"/>
          <p:nvPr/>
        </p:nvSpPr>
        <p:spPr>
          <a:xfrm>
            <a:off x="3880528" y="6519922"/>
            <a:ext cx="1765073" cy="577081"/>
          </a:xfrm>
          <a:prstGeom prst="rect">
            <a:avLst/>
          </a:prstGeom>
          <a:noFill/>
        </p:spPr>
        <p:txBody>
          <a:bodyPr wrap="square" rtlCol="0">
            <a:spAutoFit/>
          </a:bodyPr>
          <a:lstStyle/>
          <a:p>
            <a:pPr algn="just" defTabSz="1371600"/>
            <a:r>
              <a:rPr lang="en-US" sz="1575" dirty="0">
                <a:solidFill>
                  <a:prstClr val="black"/>
                </a:solidFill>
                <a:latin typeface="Calibri" panose="020F0502020204030204"/>
              </a:rPr>
              <a:t>Approval flow is </a:t>
            </a:r>
            <a:r>
              <a:rPr lang="en-US" sz="1575" b="1" dirty="0">
                <a:solidFill>
                  <a:srgbClr val="C00000"/>
                </a:solidFill>
                <a:latin typeface="Calibri" panose="020F0502020204030204"/>
              </a:rPr>
              <a:t>Not tracked </a:t>
            </a:r>
            <a:endParaRPr lang="en-US" sz="1575" dirty="0">
              <a:solidFill>
                <a:prstClr val="black"/>
              </a:solidFill>
              <a:latin typeface="Calibri" panose="020F0502020204030204"/>
            </a:endParaRPr>
          </a:p>
        </p:txBody>
      </p:sp>
      <p:grpSp>
        <p:nvGrpSpPr>
          <p:cNvPr id="158" name="Group 157">
            <a:extLst>
              <a:ext uri="{FF2B5EF4-FFF2-40B4-BE49-F238E27FC236}">
                <a16:creationId xmlns:a16="http://schemas.microsoft.com/office/drawing/2014/main" id="{A09C7F62-87BB-7E81-02E3-491AB993F52A}"/>
              </a:ext>
            </a:extLst>
          </p:cNvPr>
          <p:cNvGrpSpPr/>
          <p:nvPr/>
        </p:nvGrpSpPr>
        <p:grpSpPr>
          <a:xfrm>
            <a:off x="3398361" y="6519922"/>
            <a:ext cx="539055" cy="600167"/>
            <a:chOff x="6723377" y="4238750"/>
            <a:chExt cx="914400" cy="914400"/>
          </a:xfrm>
          <a:solidFill>
            <a:schemeClr val="accent1"/>
          </a:solidFill>
        </p:grpSpPr>
        <p:pic>
          <p:nvPicPr>
            <p:cNvPr id="140" name="Graphic 139" descr="Map with pin outline">
              <a:extLst>
                <a:ext uri="{FF2B5EF4-FFF2-40B4-BE49-F238E27FC236}">
                  <a16:creationId xmlns:a16="http://schemas.microsoft.com/office/drawing/2014/main" id="{4653350F-9387-89E8-FB51-AC4750E97690}"/>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890356" y="4488409"/>
              <a:ext cx="535539" cy="535539"/>
            </a:xfrm>
            <a:prstGeom prst="rect">
              <a:avLst/>
            </a:prstGeom>
          </p:spPr>
        </p:pic>
        <p:pic>
          <p:nvPicPr>
            <p:cNvPr id="156" name="Graphic 155" descr="Browser window outline">
              <a:extLst>
                <a:ext uri="{FF2B5EF4-FFF2-40B4-BE49-F238E27FC236}">
                  <a16:creationId xmlns:a16="http://schemas.microsoft.com/office/drawing/2014/main" id="{22D12A5B-8D15-AFB0-274D-ECD2216561C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723377" y="4238750"/>
              <a:ext cx="914400" cy="914400"/>
            </a:xfrm>
            <a:prstGeom prst="rect">
              <a:avLst/>
            </a:prstGeom>
          </p:spPr>
        </p:pic>
      </p:grpSp>
      <p:sp>
        <p:nvSpPr>
          <p:cNvPr id="159" name="TextBox 158">
            <a:extLst>
              <a:ext uri="{FF2B5EF4-FFF2-40B4-BE49-F238E27FC236}">
                <a16:creationId xmlns:a16="http://schemas.microsoft.com/office/drawing/2014/main" id="{C8C6B2C6-A929-0643-9B79-1F61660800AE}"/>
              </a:ext>
            </a:extLst>
          </p:cNvPr>
          <p:cNvSpPr txBox="1"/>
          <p:nvPr/>
        </p:nvSpPr>
        <p:spPr>
          <a:xfrm>
            <a:off x="3473032" y="8618524"/>
            <a:ext cx="2023514" cy="623248"/>
          </a:xfrm>
          <a:prstGeom prst="rect">
            <a:avLst/>
          </a:prstGeom>
          <a:noFill/>
        </p:spPr>
        <p:txBody>
          <a:bodyPr wrap="square" rtlCol="0">
            <a:spAutoFit/>
          </a:bodyPr>
          <a:lstStyle/>
          <a:p>
            <a:pPr defTabSz="1371600"/>
            <a:r>
              <a:rPr lang="en-US" sz="1650" dirty="0">
                <a:solidFill>
                  <a:prstClr val="black"/>
                </a:solidFill>
                <a:latin typeface="Calibri" panose="020F0502020204030204"/>
              </a:rPr>
              <a:t>1 Digital form = </a:t>
            </a:r>
          </a:p>
          <a:p>
            <a:pPr defTabSz="1371600"/>
            <a:r>
              <a:rPr lang="en-US" b="1" dirty="0">
                <a:solidFill>
                  <a:srgbClr val="C00000"/>
                </a:solidFill>
                <a:latin typeface="Calibri" panose="020F0502020204030204"/>
              </a:rPr>
              <a:t>25 Million</a:t>
            </a:r>
            <a:endParaRPr lang="en-US" sz="1650" b="1" dirty="0">
              <a:solidFill>
                <a:srgbClr val="C00000"/>
              </a:solidFill>
              <a:latin typeface="Calibri" panose="020F0502020204030204"/>
            </a:endParaRPr>
          </a:p>
        </p:txBody>
      </p:sp>
      <p:sp>
        <p:nvSpPr>
          <p:cNvPr id="170" name="Rectangle: Rounded Corners 169">
            <a:hlinkClick r:id="" action="ppaction://noaction"/>
            <a:extLst>
              <a:ext uri="{FF2B5EF4-FFF2-40B4-BE49-F238E27FC236}">
                <a16:creationId xmlns:a16="http://schemas.microsoft.com/office/drawing/2014/main" id="{41EB3748-1C94-1998-2E08-1E302B7BF73D}"/>
              </a:ext>
            </a:extLst>
          </p:cNvPr>
          <p:cNvSpPr/>
          <p:nvPr/>
        </p:nvSpPr>
        <p:spPr>
          <a:xfrm>
            <a:off x="2287393" y="8510126"/>
            <a:ext cx="840923" cy="21131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900" dirty="0">
                <a:solidFill>
                  <a:prstClr val="black"/>
                </a:solidFill>
                <a:latin typeface="Calibri" panose="020F0502020204030204"/>
              </a:rPr>
              <a:t>Detail Form</a:t>
            </a:r>
          </a:p>
        </p:txBody>
      </p:sp>
      <p:sp>
        <p:nvSpPr>
          <p:cNvPr id="198" name="TextBox 97">
            <a:extLst>
              <a:ext uri="{FF2B5EF4-FFF2-40B4-BE49-F238E27FC236}">
                <a16:creationId xmlns:a16="http://schemas.microsoft.com/office/drawing/2014/main" id="{8E4EB2D8-D1DC-7926-1F61-EF4F725926A6}"/>
              </a:ext>
            </a:extLst>
          </p:cNvPr>
          <p:cNvSpPr txBox="1"/>
          <p:nvPr/>
        </p:nvSpPr>
        <p:spPr>
          <a:xfrm>
            <a:off x="17274012" y="9594102"/>
            <a:ext cx="1013988" cy="369332"/>
          </a:xfrm>
          <a:prstGeom prst="rect">
            <a:avLst/>
          </a:prstGeom>
          <a:noFill/>
        </p:spPr>
        <p:txBody>
          <a:bodyPr wrap="square" rtlCol="0">
            <a:spAutoFit/>
          </a:bodyPr>
          <a:lstStyle/>
          <a:p>
            <a:pPr algn="ctr" defTabSz="1371600"/>
            <a:r>
              <a:rPr lang="en-US" b="1" dirty="0">
                <a:solidFill>
                  <a:srgbClr val="CC5709"/>
                </a:solidFill>
                <a:latin typeface="Calibri" panose="020F0502020204030204"/>
              </a:rPr>
              <a:t>1/4</a:t>
            </a:r>
          </a:p>
        </p:txBody>
      </p:sp>
      <p:grpSp>
        <p:nvGrpSpPr>
          <p:cNvPr id="44" name="Group 43">
            <a:extLst>
              <a:ext uri="{FF2B5EF4-FFF2-40B4-BE49-F238E27FC236}">
                <a16:creationId xmlns:a16="http://schemas.microsoft.com/office/drawing/2014/main" id="{E8DB6A58-E67E-C93C-F56F-745683E4E219}"/>
              </a:ext>
            </a:extLst>
          </p:cNvPr>
          <p:cNvGrpSpPr/>
          <p:nvPr/>
        </p:nvGrpSpPr>
        <p:grpSpPr>
          <a:xfrm>
            <a:off x="12529347" y="1666674"/>
            <a:ext cx="5574918" cy="2134853"/>
            <a:chOff x="12172000" y="3827262"/>
            <a:chExt cx="3716612" cy="1423235"/>
          </a:xfrm>
        </p:grpSpPr>
        <p:sp>
          <p:nvSpPr>
            <p:cNvPr id="27" name="Rectangle 80">
              <a:extLst>
                <a:ext uri="{FF2B5EF4-FFF2-40B4-BE49-F238E27FC236}">
                  <a16:creationId xmlns:a16="http://schemas.microsoft.com/office/drawing/2014/main" id="{4CD3F2A9-73D7-F457-6AA3-CB3A1549833E}"/>
                </a:ext>
              </a:extLst>
            </p:cNvPr>
            <p:cNvSpPr/>
            <p:nvPr/>
          </p:nvSpPr>
          <p:spPr>
            <a:xfrm flipV="1">
              <a:off x="12187779" y="4163614"/>
              <a:ext cx="3680505" cy="1086883"/>
            </a:xfrm>
            <a:prstGeom prst="rect">
              <a:avLst/>
            </a:prstGeom>
            <a:noFill/>
            <a:ln>
              <a:solidFill>
                <a:srgbClr val="00206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grpSp>
          <p:nvGrpSpPr>
            <p:cNvPr id="35" name="Group 34">
              <a:extLst>
                <a:ext uri="{FF2B5EF4-FFF2-40B4-BE49-F238E27FC236}">
                  <a16:creationId xmlns:a16="http://schemas.microsoft.com/office/drawing/2014/main" id="{5EA6356C-78EF-8B5F-2A5F-150D689359B4}"/>
                </a:ext>
              </a:extLst>
            </p:cNvPr>
            <p:cNvGrpSpPr/>
            <p:nvPr/>
          </p:nvGrpSpPr>
          <p:grpSpPr>
            <a:xfrm>
              <a:off x="12172000" y="3827262"/>
              <a:ext cx="3716612" cy="287970"/>
              <a:chOff x="3306929" y="1110117"/>
              <a:chExt cx="17755323" cy="179906"/>
            </a:xfrm>
            <a:solidFill>
              <a:srgbClr val="002060"/>
            </a:solidFill>
          </p:grpSpPr>
          <p:sp>
            <p:nvSpPr>
              <p:cNvPr id="36" name="Rectangle: Rounded Corners 35">
                <a:extLst>
                  <a:ext uri="{FF2B5EF4-FFF2-40B4-BE49-F238E27FC236}">
                    <a16:creationId xmlns:a16="http://schemas.microsoft.com/office/drawing/2014/main" id="{3AFF2DBE-E722-F0CD-2741-1A830FB4238B}"/>
                  </a:ext>
                </a:extLst>
              </p:cNvPr>
              <p:cNvSpPr/>
              <p:nvPr/>
            </p:nvSpPr>
            <p:spPr>
              <a:xfrm>
                <a:off x="3306929" y="1110117"/>
                <a:ext cx="17755323" cy="179906"/>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39" name="TextBox 45">
                <a:extLst>
                  <a:ext uri="{FF2B5EF4-FFF2-40B4-BE49-F238E27FC236}">
                    <a16:creationId xmlns:a16="http://schemas.microsoft.com/office/drawing/2014/main" id="{86A545AF-52D5-ACC8-87AD-99A00A5F4C2C}"/>
                  </a:ext>
                </a:extLst>
              </p:cNvPr>
              <p:cNvSpPr txBox="1"/>
              <p:nvPr/>
            </p:nvSpPr>
            <p:spPr>
              <a:xfrm>
                <a:off x="9815910" y="1115272"/>
                <a:ext cx="4199207" cy="153824"/>
              </a:xfrm>
              <a:prstGeom prst="rect">
                <a:avLst/>
              </a:prstGeom>
              <a:grpFill/>
            </p:spPr>
            <p:txBody>
              <a:bodyPr wrap="square" rtlCol="0">
                <a:spAutoFit/>
              </a:bodyPr>
              <a:lstStyle/>
              <a:p>
                <a:pPr algn="ctr" defTabSz="1371600"/>
                <a:r>
                  <a:rPr lang="en-US" b="1" dirty="0">
                    <a:solidFill>
                      <a:prstClr val="white"/>
                    </a:solidFill>
                    <a:latin typeface="Arial" panose="020B0604020202020204" pitchFamily="34" charset="0"/>
                    <a:cs typeface="Arial" panose="020B0604020202020204" pitchFamily="34" charset="0"/>
                  </a:rPr>
                  <a:t>TARGET</a:t>
                </a:r>
                <a:endParaRPr lang="en-US" sz="1650" b="1" dirty="0">
                  <a:solidFill>
                    <a:prstClr val="white"/>
                  </a:solidFill>
                  <a:latin typeface="Arial" panose="020B0604020202020204" pitchFamily="34" charset="0"/>
                  <a:cs typeface="Arial" panose="020B0604020202020204" pitchFamily="34" charset="0"/>
                </a:endParaRPr>
              </a:p>
            </p:txBody>
          </p:sp>
        </p:grpSp>
        <p:sp>
          <p:nvSpPr>
            <p:cNvPr id="42" name="TextBox 45">
              <a:extLst>
                <a:ext uri="{FF2B5EF4-FFF2-40B4-BE49-F238E27FC236}">
                  <a16:creationId xmlns:a16="http://schemas.microsoft.com/office/drawing/2014/main" id="{9DF8C5BA-D296-85E8-32C7-712C93EBEAD3}"/>
                </a:ext>
              </a:extLst>
            </p:cNvPr>
            <p:cNvSpPr txBox="1"/>
            <p:nvPr/>
          </p:nvSpPr>
          <p:spPr>
            <a:xfrm>
              <a:off x="12194331" y="4176481"/>
              <a:ext cx="3550857" cy="984885"/>
            </a:xfrm>
            <a:prstGeom prst="rect">
              <a:avLst/>
            </a:prstGeom>
            <a:noFill/>
          </p:spPr>
          <p:txBody>
            <a:bodyPr wrap="square" rtlCol="0">
              <a:spAutoFit/>
            </a:bodyPr>
            <a:lstStyle/>
            <a:p>
              <a:pPr marL="342900" indent="-342900" algn="just" defTabSz="1371600">
                <a:buFont typeface="+mj-lt"/>
                <a:buAutoNum type="arabicPeriod"/>
              </a:pPr>
              <a:r>
                <a:rPr lang="en-US" dirty="0">
                  <a:solidFill>
                    <a:prstClr val="black"/>
                  </a:solidFill>
                  <a:latin typeface="Calibri" panose="020F0502020204030204"/>
                </a:rPr>
                <a:t>Reduce </a:t>
              </a:r>
              <a:r>
                <a:rPr lang="en-US" b="1" dirty="0">
                  <a:solidFill>
                    <a:prstClr val="black"/>
                  </a:solidFill>
                  <a:latin typeface="Calibri" panose="020F0502020204030204"/>
                </a:rPr>
                <a:t>74 paper</a:t>
              </a:r>
              <a:r>
                <a:rPr lang="en-US" dirty="0">
                  <a:solidFill>
                    <a:prstClr val="black"/>
                  </a:solidFill>
                  <a:latin typeface="Calibri" panose="020F0502020204030204"/>
                </a:rPr>
                <a:t> / year , Reduce Cost Software Development </a:t>
              </a:r>
              <a:r>
                <a:rPr lang="en-US" b="1" dirty="0">
                  <a:solidFill>
                    <a:prstClr val="black"/>
                  </a:solidFill>
                  <a:latin typeface="Calibri" panose="020F0502020204030204"/>
                </a:rPr>
                <a:t>50 Million, </a:t>
              </a:r>
              <a:r>
                <a:rPr lang="en-US" dirty="0">
                  <a:solidFill>
                    <a:prstClr val="black"/>
                  </a:solidFill>
                  <a:latin typeface="Calibri" panose="020F0502020204030204"/>
                </a:rPr>
                <a:t>Reduce Man Hour </a:t>
              </a:r>
              <a:r>
                <a:rPr lang="en-US" b="1" dirty="0">
                  <a:solidFill>
                    <a:prstClr val="black"/>
                  </a:solidFill>
                  <a:latin typeface="Calibri" panose="020F0502020204030204"/>
                </a:rPr>
                <a:t>15 Minutes</a:t>
              </a:r>
              <a:r>
                <a:rPr lang="en-US" dirty="0">
                  <a:solidFill>
                    <a:prstClr val="black"/>
                  </a:solidFill>
                  <a:latin typeface="Calibri" panose="020F0502020204030204"/>
                </a:rPr>
                <a:t>. </a:t>
              </a:r>
            </a:p>
            <a:p>
              <a:pPr marL="342900" indent="-342900" algn="just" defTabSz="1371600">
                <a:buFont typeface="+mj-lt"/>
                <a:buAutoNum type="arabicPeriod"/>
              </a:pPr>
              <a:r>
                <a:rPr lang="en-US" dirty="0">
                  <a:solidFill>
                    <a:prstClr val="black"/>
                  </a:solidFill>
                  <a:latin typeface="Calibri" panose="020F0502020204030204"/>
                </a:rPr>
                <a:t>Create Connection From Local To Power Platform</a:t>
              </a:r>
            </a:p>
            <a:p>
              <a:pPr marL="342900" indent="-342900" algn="just" defTabSz="1371600">
                <a:buFont typeface="+mj-lt"/>
                <a:buAutoNum type="arabicPeriod"/>
              </a:pPr>
              <a:r>
                <a:rPr lang="en-US" dirty="0">
                  <a:solidFill>
                    <a:prstClr val="black"/>
                  </a:solidFill>
                  <a:latin typeface="Calibri" panose="020F0502020204030204"/>
                </a:rPr>
                <a:t>Create System using Power Platform</a:t>
              </a:r>
            </a:p>
          </p:txBody>
        </p:sp>
      </p:grpSp>
      <p:sp>
        <p:nvSpPr>
          <p:cNvPr id="132" name="TextBox 45">
            <a:extLst>
              <a:ext uri="{FF2B5EF4-FFF2-40B4-BE49-F238E27FC236}">
                <a16:creationId xmlns:a16="http://schemas.microsoft.com/office/drawing/2014/main" id="{2B0FE2CE-39FE-C4A0-E407-093F92109F4B}"/>
              </a:ext>
            </a:extLst>
          </p:cNvPr>
          <p:cNvSpPr txBox="1"/>
          <p:nvPr/>
        </p:nvSpPr>
        <p:spPr>
          <a:xfrm>
            <a:off x="1558639" y="3672672"/>
            <a:ext cx="3226991" cy="415498"/>
          </a:xfrm>
          <a:prstGeom prst="rect">
            <a:avLst/>
          </a:prstGeom>
          <a:noFill/>
          <a:ln>
            <a:noFill/>
          </a:ln>
        </p:spPr>
        <p:txBody>
          <a:bodyPr wrap="square" rtlCol="0">
            <a:spAutoFit/>
          </a:bodyPr>
          <a:lstStyle/>
          <a:p>
            <a:pPr algn="ctr" defTabSz="1371600"/>
            <a:r>
              <a:rPr lang="en-US" sz="2100" b="1" dirty="0">
                <a:solidFill>
                  <a:prstClr val="white"/>
                </a:solidFill>
                <a:latin typeface="Arial" panose="020B0604020202020204" pitchFamily="34" charset="0"/>
                <a:cs typeface="Arial" panose="020B0604020202020204" pitchFamily="34" charset="0"/>
              </a:rPr>
              <a:t>MASALAH</a:t>
            </a:r>
          </a:p>
        </p:txBody>
      </p:sp>
      <p:sp>
        <p:nvSpPr>
          <p:cNvPr id="192" name="TextBox 45">
            <a:extLst>
              <a:ext uri="{FF2B5EF4-FFF2-40B4-BE49-F238E27FC236}">
                <a16:creationId xmlns:a16="http://schemas.microsoft.com/office/drawing/2014/main" id="{6EB0C711-EA0F-2669-808E-F327A87E07A7}"/>
              </a:ext>
            </a:extLst>
          </p:cNvPr>
          <p:cNvSpPr txBox="1"/>
          <p:nvPr/>
        </p:nvSpPr>
        <p:spPr>
          <a:xfrm>
            <a:off x="470872" y="4110688"/>
            <a:ext cx="1821266" cy="461665"/>
          </a:xfrm>
          <a:prstGeom prst="rect">
            <a:avLst/>
          </a:prstGeom>
          <a:noFill/>
        </p:spPr>
        <p:txBody>
          <a:bodyPr wrap="square" rtlCol="0">
            <a:spAutoFit/>
          </a:bodyPr>
          <a:lstStyle/>
          <a:p>
            <a:pPr algn="just" defTabSz="1371600"/>
            <a:r>
              <a:rPr lang="en-US" sz="2400" b="1" dirty="0">
                <a:solidFill>
                  <a:srgbClr val="C00000"/>
                </a:solidFill>
                <a:latin typeface="Calibri" panose="020F0502020204030204"/>
              </a:rPr>
              <a:t>USER</a:t>
            </a:r>
            <a:endParaRPr lang="en-US" sz="2400" dirty="0">
              <a:solidFill>
                <a:prstClr val="black"/>
              </a:solidFill>
              <a:latin typeface="Calibri" panose="020F0502020204030204"/>
            </a:endParaRPr>
          </a:p>
        </p:txBody>
      </p:sp>
      <p:sp>
        <p:nvSpPr>
          <p:cNvPr id="195" name="TextBox 45">
            <a:extLst>
              <a:ext uri="{FF2B5EF4-FFF2-40B4-BE49-F238E27FC236}">
                <a16:creationId xmlns:a16="http://schemas.microsoft.com/office/drawing/2014/main" id="{9A982FD0-7C0C-2E84-AC08-CCE2EE0B27AF}"/>
              </a:ext>
            </a:extLst>
          </p:cNvPr>
          <p:cNvSpPr txBox="1"/>
          <p:nvPr/>
        </p:nvSpPr>
        <p:spPr>
          <a:xfrm>
            <a:off x="648005" y="5903056"/>
            <a:ext cx="1821266" cy="461665"/>
          </a:xfrm>
          <a:prstGeom prst="rect">
            <a:avLst/>
          </a:prstGeom>
          <a:noFill/>
        </p:spPr>
        <p:txBody>
          <a:bodyPr wrap="square" rtlCol="0">
            <a:spAutoFit/>
          </a:bodyPr>
          <a:lstStyle/>
          <a:p>
            <a:pPr algn="just" defTabSz="1371600"/>
            <a:r>
              <a:rPr lang="en-US" sz="2400" b="1" dirty="0">
                <a:solidFill>
                  <a:srgbClr val="C00000"/>
                </a:solidFill>
                <a:latin typeface="Calibri" panose="020F0502020204030204"/>
              </a:rPr>
              <a:t>HR</a:t>
            </a:r>
            <a:endParaRPr lang="en-US" sz="2400" dirty="0">
              <a:solidFill>
                <a:prstClr val="black"/>
              </a:solidFill>
              <a:latin typeface="Calibri" panose="020F0502020204030204"/>
            </a:endParaRPr>
          </a:p>
        </p:txBody>
      </p:sp>
      <p:sp>
        <p:nvSpPr>
          <p:cNvPr id="201" name="Rectangle: Rounded Corners 25">
            <a:extLst>
              <a:ext uri="{FF2B5EF4-FFF2-40B4-BE49-F238E27FC236}">
                <a16:creationId xmlns:a16="http://schemas.microsoft.com/office/drawing/2014/main" id="{CDCB216E-D987-054D-4B14-B35AFE4DB6F4}"/>
              </a:ext>
            </a:extLst>
          </p:cNvPr>
          <p:cNvSpPr/>
          <p:nvPr/>
        </p:nvSpPr>
        <p:spPr>
          <a:xfrm>
            <a:off x="6531851" y="3220478"/>
            <a:ext cx="4961514" cy="451164"/>
          </a:xfrm>
          <a:prstGeom prst="round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700" b="1" dirty="0">
                <a:solidFill>
                  <a:prstClr val="white"/>
                </a:solidFill>
                <a:latin typeface="Calibri" panose="020F0502020204030204"/>
              </a:rPr>
              <a:t>How To Digitalize all Form</a:t>
            </a:r>
            <a:endParaRPr lang="en-US" sz="2700" dirty="0">
              <a:solidFill>
                <a:prstClr val="white"/>
              </a:solidFill>
              <a:latin typeface="Calibri" panose="020F0502020204030204"/>
            </a:endParaRPr>
          </a:p>
        </p:txBody>
      </p:sp>
      <p:sp>
        <p:nvSpPr>
          <p:cNvPr id="236" name="Rectangle 80">
            <a:extLst>
              <a:ext uri="{FF2B5EF4-FFF2-40B4-BE49-F238E27FC236}">
                <a16:creationId xmlns:a16="http://schemas.microsoft.com/office/drawing/2014/main" id="{6E03EDBA-C9D0-221F-9370-8CFEA9C6093A}"/>
              </a:ext>
            </a:extLst>
          </p:cNvPr>
          <p:cNvSpPr/>
          <p:nvPr/>
        </p:nvSpPr>
        <p:spPr>
          <a:xfrm flipV="1">
            <a:off x="369452" y="4192579"/>
            <a:ext cx="5567352" cy="1744976"/>
          </a:xfrm>
          <a:prstGeom prst="rect">
            <a:avLst/>
          </a:prstGeom>
          <a:noFill/>
          <a:ln>
            <a:solidFill>
              <a:schemeClr val="accent1">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237" name="Rectangle 80">
            <a:extLst>
              <a:ext uri="{FF2B5EF4-FFF2-40B4-BE49-F238E27FC236}">
                <a16:creationId xmlns:a16="http://schemas.microsoft.com/office/drawing/2014/main" id="{D64ADF7B-3EC7-8EDF-1061-543D5A8D2D0D}"/>
              </a:ext>
            </a:extLst>
          </p:cNvPr>
          <p:cNvSpPr/>
          <p:nvPr/>
        </p:nvSpPr>
        <p:spPr>
          <a:xfrm flipV="1">
            <a:off x="369452" y="6031448"/>
            <a:ext cx="5567352" cy="3229494"/>
          </a:xfrm>
          <a:prstGeom prst="rect">
            <a:avLst/>
          </a:prstGeom>
          <a:noFill/>
          <a:ln>
            <a:solidFill>
              <a:schemeClr val="accent1">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grpSp>
        <p:nvGrpSpPr>
          <p:cNvPr id="249" name="Group 248">
            <a:extLst>
              <a:ext uri="{FF2B5EF4-FFF2-40B4-BE49-F238E27FC236}">
                <a16:creationId xmlns:a16="http://schemas.microsoft.com/office/drawing/2014/main" id="{539E5FB4-3700-A946-6D05-B5507B342FBD}"/>
              </a:ext>
            </a:extLst>
          </p:cNvPr>
          <p:cNvGrpSpPr/>
          <p:nvPr/>
        </p:nvGrpSpPr>
        <p:grpSpPr>
          <a:xfrm>
            <a:off x="12464402" y="4064351"/>
            <a:ext cx="5663718" cy="5290904"/>
            <a:chOff x="8309601" y="2973033"/>
            <a:chExt cx="3775812" cy="3527269"/>
          </a:xfrm>
        </p:grpSpPr>
        <p:sp>
          <p:nvSpPr>
            <p:cNvPr id="109" name="Rectangle: Rounded Corners 186">
              <a:extLst>
                <a:ext uri="{FF2B5EF4-FFF2-40B4-BE49-F238E27FC236}">
                  <a16:creationId xmlns:a16="http://schemas.microsoft.com/office/drawing/2014/main" id="{B8DF1479-4CFE-5B2A-66C7-E03913E77DB3}"/>
                </a:ext>
              </a:extLst>
            </p:cNvPr>
            <p:cNvSpPr/>
            <p:nvPr/>
          </p:nvSpPr>
          <p:spPr>
            <a:xfrm>
              <a:off x="8309601" y="2973999"/>
              <a:ext cx="3775812" cy="276995"/>
            </a:xfrm>
            <a:prstGeom prst="round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sp>
          <p:nvSpPr>
            <p:cNvPr id="112" name="TextBox 45">
              <a:extLst>
                <a:ext uri="{FF2B5EF4-FFF2-40B4-BE49-F238E27FC236}">
                  <a16:creationId xmlns:a16="http://schemas.microsoft.com/office/drawing/2014/main" id="{DA176D6C-32F9-C928-BA0F-DD5E98892F26}"/>
                </a:ext>
              </a:extLst>
            </p:cNvPr>
            <p:cNvSpPr txBox="1"/>
            <p:nvPr/>
          </p:nvSpPr>
          <p:spPr>
            <a:xfrm>
              <a:off x="8839802" y="2973033"/>
              <a:ext cx="2788879" cy="246221"/>
            </a:xfrm>
            <a:prstGeom prst="rect">
              <a:avLst/>
            </a:prstGeom>
            <a:noFill/>
          </p:spPr>
          <p:txBody>
            <a:bodyPr wrap="square" rtlCol="0">
              <a:spAutoFit/>
            </a:bodyPr>
            <a:lstStyle/>
            <a:p>
              <a:pPr algn="ctr" defTabSz="1371600"/>
              <a:r>
                <a:rPr lang="en-US" b="1" dirty="0">
                  <a:solidFill>
                    <a:prstClr val="white"/>
                  </a:solidFill>
                  <a:latin typeface="Arial" panose="020B0604020202020204" pitchFamily="34" charset="0"/>
                  <a:cs typeface="Arial" panose="020B0604020202020204" pitchFamily="34" charset="0"/>
                </a:rPr>
                <a:t>ACTIVITY </a:t>
              </a:r>
              <a:endParaRPr lang="en-US" sz="1650" b="1" dirty="0">
                <a:solidFill>
                  <a:prstClr val="white"/>
                </a:solidFill>
                <a:latin typeface="Arial" panose="020B0604020202020204" pitchFamily="34" charset="0"/>
                <a:cs typeface="Arial" panose="020B0604020202020204" pitchFamily="34" charset="0"/>
              </a:endParaRPr>
            </a:p>
          </p:txBody>
        </p:sp>
        <p:sp>
          <p:nvSpPr>
            <p:cNvPr id="116" name="TextBox 96">
              <a:extLst>
                <a:ext uri="{FF2B5EF4-FFF2-40B4-BE49-F238E27FC236}">
                  <a16:creationId xmlns:a16="http://schemas.microsoft.com/office/drawing/2014/main" id="{8734A3A5-4ADA-7B9B-23FF-9C3245064281}"/>
                </a:ext>
              </a:extLst>
            </p:cNvPr>
            <p:cNvSpPr txBox="1"/>
            <p:nvPr/>
          </p:nvSpPr>
          <p:spPr>
            <a:xfrm>
              <a:off x="10939747" y="3843723"/>
              <a:ext cx="1105859" cy="615553"/>
            </a:xfrm>
            <a:prstGeom prst="rect">
              <a:avLst/>
            </a:prstGeom>
            <a:noFill/>
          </p:spPr>
          <p:txBody>
            <a:bodyPr wrap="square" rtlCol="0">
              <a:spAutoFit/>
            </a:bodyPr>
            <a:lstStyle/>
            <a:p>
              <a:pPr algn="just" defTabSz="1371600"/>
              <a:r>
                <a:rPr lang="en-US" sz="1650" dirty="0">
                  <a:solidFill>
                    <a:prstClr val="black"/>
                  </a:solidFill>
                  <a:latin typeface="Calibri" panose="020F0502020204030204"/>
                </a:rPr>
                <a:t>Create</a:t>
              </a:r>
              <a:r>
                <a:rPr lang="en-US" sz="2100" dirty="0">
                  <a:solidFill>
                    <a:prstClr val="black"/>
                  </a:solidFill>
                  <a:latin typeface="Calibri" panose="020F0502020204030204"/>
                </a:rPr>
                <a:t> </a:t>
              </a:r>
            </a:p>
            <a:p>
              <a:pPr algn="just" defTabSz="1371600"/>
              <a:r>
                <a:rPr lang="en-US" sz="1650" dirty="0">
                  <a:solidFill>
                    <a:prstClr val="black"/>
                  </a:solidFill>
                  <a:latin typeface="Calibri" panose="020F0502020204030204"/>
                </a:rPr>
                <a:t>E-Access Based </a:t>
              </a:r>
              <a:r>
                <a:rPr lang="en-US" sz="1650" b="1" dirty="0">
                  <a:solidFill>
                    <a:srgbClr val="C00000"/>
                  </a:solidFill>
                  <a:latin typeface="Calibri" panose="020F0502020204030204"/>
                </a:rPr>
                <a:t>Power Platform </a:t>
              </a:r>
            </a:p>
          </p:txBody>
        </p:sp>
        <p:pic>
          <p:nvPicPr>
            <p:cNvPr id="182" name="Gambar 181">
              <a:extLst>
                <a:ext uri="{FF2B5EF4-FFF2-40B4-BE49-F238E27FC236}">
                  <a16:creationId xmlns:a16="http://schemas.microsoft.com/office/drawing/2014/main" id="{FF4B1B63-354F-34C6-6790-1F45D2455E7B}"/>
                </a:ext>
              </a:extLst>
            </p:cNvPr>
            <p:cNvPicPr>
              <a:picLocks noChangeAspect="1"/>
            </p:cNvPicPr>
            <p:nvPr/>
          </p:nvPicPr>
          <p:blipFill>
            <a:blip r:embed="rId24"/>
            <a:stretch>
              <a:fillRect/>
            </a:stretch>
          </p:blipFill>
          <p:spPr>
            <a:xfrm>
              <a:off x="10477824" y="3998986"/>
              <a:ext cx="386396" cy="386396"/>
            </a:xfrm>
            <a:prstGeom prst="rect">
              <a:avLst/>
            </a:prstGeom>
          </p:spPr>
        </p:pic>
        <p:grpSp>
          <p:nvGrpSpPr>
            <p:cNvPr id="78" name="Group 77">
              <a:extLst>
                <a:ext uri="{FF2B5EF4-FFF2-40B4-BE49-F238E27FC236}">
                  <a16:creationId xmlns:a16="http://schemas.microsoft.com/office/drawing/2014/main" id="{E0C92AE9-3D8A-3097-1133-6B5FF67CD0A3}"/>
                </a:ext>
              </a:extLst>
            </p:cNvPr>
            <p:cNvGrpSpPr/>
            <p:nvPr/>
          </p:nvGrpSpPr>
          <p:grpSpPr>
            <a:xfrm>
              <a:off x="8519330" y="3827062"/>
              <a:ext cx="1665991" cy="615553"/>
              <a:chOff x="8379568" y="3853234"/>
              <a:chExt cx="1665991" cy="615553"/>
            </a:xfrm>
          </p:grpSpPr>
          <p:sp>
            <p:nvSpPr>
              <p:cNvPr id="90" name="TextBox 96">
                <a:extLst>
                  <a:ext uri="{FF2B5EF4-FFF2-40B4-BE49-F238E27FC236}">
                    <a16:creationId xmlns:a16="http://schemas.microsoft.com/office/drawing/2014/main" id="{AF6D524F-DAF6-1F5E-84CA-A7EE3382761F}"/>
                  </a:ext>
                </a:extLst>
              </p:cNvPr>
              <p:cNvSpPr txBox="1"/>
              <p:nvPr/>
            </p:nvSpPr>
            <p:spPr>
              <a:xfrm>
                <a:off x="8813965" y="3853234"/>
                <a:ext cx="1231594" cy="615553"/>
              </a:xfrm>
              <a:prstGeom prst="rect">
                <a:avLst/>
              </a:prstGeom>
              <a:noFill/>
            </p:spPr>
            <p:txBody>
              <a:bodyPr wrap="square" rtlCol="0">
                <a:spAutoFit/>
              </a:bodyPr>
              <a:lstStyle/>
              <a:p>
                <a:pPr algn="just" defTabSz="1371600"/>
                <a:r>
                  <a:rPr lang="en-US" sz="1650" dirty="0">
                    <a:solidFill>
                      <a:prstClr val="black"/>
                    </a:solidFill>
                    <a:latin typeface="Calibri" panose="020F0502020204030204"/>
                  </a:rPr>
                  <a:t>Create</a:t>
                </a:r>
                <a:r>
                  <a:rPr lang="en-US" sz="2100" dirty="0">
                    <a:solidFill>
                      <a:prstClr val="black"/>
                    </a:solidFill>
                    <a:latin typeface="Calibri" panose="020F0502020204030204"/>
                  </a:rPr>
                  <a:t> </a:t>
                </a:r>
              </a:p>
              <a:p>
                <a:pPr algn="just" defTabSz="1371600"/>
                <a:r>
                  <a:rPr lang="en-US" sz="1650" dirty="0">
                    <a:solidFill>
                      <a:prstClr val="black"/>
                    </a:solidFill>
                    <a:latin typeface="Calibri" panose="020F0502020204030204"/>
                  </a:rPr>
                  <a:t>E-Mutation Based </a:t>
                </a:r>
                <a:r>
                  <a:rPr lang="en-US" sz="1650" b="1" dirty="0">
                    <a:solidFill>
                      <a:srgbClr val="C00000"/>
                    </a:solidFill>
                    <a:latin typeface="Calibri" panose="020F0502020204030204"/>
                  </a:rPr>
                  <a:t>Power Platform </a:t>
                </a:r>
              </a:p>
            </p:txBody>
          </p:sp>
          <p:pic>
            <p:nvPicPr>
              <p:cNvPr id="185" name="Gambar 184">
                <a:extLst>
                  <a:ext uri="{FF2B5EF4-FFF2-40B4-BE49-F238E27FC236}">
                    <a16:creationId xmlns:a16="http://schemas.microsoft.com/office/drawing/2014/main" id="{331221A5-3FFE-802B-DA36-9E99BBD0F3B0}"/>
                  </a:ext>
                </a:extLst>
              </p:cNvPr>
              <p:cNvPicPr>
                <a:picLocks noChangeAspect="1"/>
              </p:cNvPicPr>
              <p:nvPr/>
            </p:nvPicPr>
            <p:blipFill>
              <a:blip r:embed="rId25"/>
              <a:stretch>
                <a:fillRect/>
              </a:stretch>
            </p:blipFill>
            <p:spPr>
              <a:xfrm>
                <a:off x="8379568" y="4028999"/>
                <a:ext cx="392469" cy="392469"/>
              </a:xfrm>
              <a:prstGeom prst="rect">
                <a:avLst/>
              </a:prstGeom>
            </p:spPr>
          </p:pic>
        </p:grpSp>
        <p:grpSp>
          <p:nvGrpSpPr>
            <p:cNvPr id="93" name="Group 92">
              <a:extLst>
                <a:ext uri="{FF2B5EF4-FFF2-40B4-BE49-F238E27FC236}">
                  <a16:creationId xmlns:a16="http://schemas.microsoft.com/office/drawing/2014/main" id="{7ADC7096-C43A-E9E7-1DE2-12FFEF2A0806}"/>
                </a:ext>
              </a:extLst>
            </p:cNvPr>
            <p:cNvGrpSpPr/>
            <p:nvPr/>
          </p:nvGrpSpPr>
          <p:grpSpPr>
            <a:xfrm>
              <a:off x="8314960" y="5286456"/>
              <a:ext cx="3730953" cy="972650"/>
              <a:chOff x="7929466" y="5380476"/>
              <a:chExt cx="3730953" cy="972650"/>
            </a:xfrm>
          </p:grpSpPr>
          <p:sp>
            <p:nvSpPr>
              <p:cNvPr id="103" name="TextBox 45">
                <a:extLst>
                  <a:ext uri="{FF2B5EF4-FFF2-40B4-BE49-F238E27FC236}">
                    <a16:creationId xmlns:a16="http://schemas.microsoft.com/office/drawing/2014/main" id="{7AE96B2F-C0E3-A1E6-CF2C-815C209883A6}"/>
                  </a:ext>
                </a:extLst>
              </p:cNvPr>
              <p:cNvSpPr txBox="1"/>
              <p:nvPr/>
            </p:nvSpPr>
            <p:spPr>
              <a:xfrm>
                <a:off x="10535339" y="5380476"/>
                <a:ext cx="1125080" cy="200055"/>
              </a:xfrm>
              <a:prstGeom prst="rect">
                <a:avLst/>
              </a:prstGeom>
              <a:noFill/>
            </p:spPr>
            <p:txBody>
              <a:bodyPr wrap="square" rtlCol="0">
                <a:spAutoFit/>
              </a:bodyPr>
              <a:lstStyle/>
              <a:p>
                <a:pPr algn="ctr" defTabSz="1371600"/>
                <a:r>
                  <a:rPr lang="en-US" sz="1350" b="1" dirty="0">
                    <a:solidFill>
                      <a:srgbClr val="ED7D31">
                        <a:lumMod val="75000"/>
                      </a:srgbClr>
                    </a:solidFill>
                    <a:latin typeface="Arial" panose="020B0604020202020204" pitchFamily="34" charset="0"/>
                    <a:cs typeface="Arial" panose="020B0604020202020204" pitchFamily="34" charset="0"/>
                  </a:rPr>
                  <a:t>Presentation</a:t>
                </a:r>
              </a:p>
            </p:txBody>
          </p:sp>
          <p:sp>
            <p:nvSpPr>
              <p:cNvPr id="104" name="TextBox 45">
                <a:extLst>
                  <a:ext uri="{FF2B5EF4-FFF2-40B4-BE49-F238E27FC236}">
                    <a16:creationId xmlns:a16="http://schemas.microsoft.com/office/drawing/2014/main" id="{0876F6E4-34A7-F589-F0D2-6AF4157C1ED7}"/>
                  </a:ext>
                </a:extLst>
              </p:cNvPr>
              <p:cNvSpPr txBox="1"/>
              <p:nvPr/>
            </p:nvSpPr>
            <p:spPr>
              <a:xfrm>
                <a:off x="9233720" y="5383696"/>
                <a:ext cx="1125080" cy="200055"/>
              </a:xfrm>
              <a:prstGeom prst="rect">
                <a:avLst/>
              </a:prstGeom>
              <a:noFill/>
            </p:spPr>
            <p:txBody>
              <a:bodyPr wrap="square" rtlCol="0">
                <a:spAutoFit/>
              </a:bodyPr>
              <a:lstStyle/>
              <a:p>
                <a:pPr algn="ctr" defTabSz="1371600"/>
                <a:r>
                  <a:rPr lang="en-US" sz="1350" b="1" dirty="0">
                    <a:solidFill>
                      <a:srgbClr val="ED7D31">
                        <a:lumMod val="75000"/>
                      </a:srgbClr>
                    </a:solidFill>
                    <a:latin typeface="Arial" panose="020B0604020202020204" pitchFamily="34" charset="0"/>
                    <a:cs typeface="Arial" panose="020B0604020202020204" pitchFamily="34" charset="0"/>
                  </a:rPr>
                  <a:t>Development</a:t>
                </a:r>
              </a:p>
            </p:txBody>
          </p:sp>
          <p:grpSp>
            <p:nvGrpSpPr>
              <p:cNvPr id="91" name="Group 90">
                <a:extLst>
                  <a:ext uri="{FF2B5EF4-FFF2-40B4-BE49-F238E27FC236}">
                    <a16:creationId xmlns:a16="http://schemas.microsoft.com/office/drawing/2014/main" id="{75665A8E-FA78-60AF-4A2E-9BD799903EA0}"/>
                  </a:ext>
                </a:extLst>
              </p:cNvPr>
              <p:cNvGrpSpPr/>
              <p:nvPr/>
            </p:nvGrpSpPr>
            <p:grpSpPr>
              <a:xfrm>
                <a:off x="7929466" y="5505470"/>
                <a:ext cx="3673369" cy="847656"/>
                <a:chOff x="7929466" y="5505470"/>
                <a:chExt cx="3673369" cy="847656"/>
              </a:xfrm>
            </p:grpSpPr>
            <p:sp>
              <p:nvSpPr>
                <p:cNvPr id="101" name="TextBox 45">
                  <a:extLst>
                    <a:ext uri="{FF2B5EF4-FFF2-40B4-BE49-F238E27FC236}">
                      <a16:creationId xmlns:a16="http://schemas.microsoft.com/office/drawing/2014/main" id="{55A742A0-F8F4-B016-72D5-9339C07021CA}"/>
                    </a:ext>
                  </a:extLst>
                </p:cNvPr>
                <p:cNvSpPr txBox="1"/>
                <p:nvPr/>
              </p:nvSpPr>
              <p:spPr>
                <a:xfrm>
                  <a:off x="8588259" y="6058371"/>
                  <a:ext cx="1125080" cy="200055"/>
                </a:xfrm>
                <a:prstGeom prst="rect">
                  <a:avLst/>
                </a:prstGeom>
                <a:noFill/>
              </p:spPr>
              <p:txBody>
                <a:bodyPr wrap="square" rtlCol="0">
                  <a:spAutoFit/>
                </a:bodyPr>
                <a:lstStyle/>
                <a:p>
                  <a:pPr algn="ctr" defTabSz="1371600"/>
                  <a:r>
                    <a:rPr lang="en-US" sz="1350" b="1" dirty="0">
                      <a:solidFill>
                        <a:srgbClr val="ED7D31">
                          <a:lumMod val="75000"/>
                        </a:srgbClr>
                      </a:solidFill>
                      <a:latin typeface="Arial" panose="020B0604020202020204" pitchFamily="34" charset="0"/>
                      <a:cs typeface="Arial" panose="020B0604020202020204" pitchFamily="34" charset="0"/>
                    </a:rPr>
                    <a:t>Concept</a:t>
                  </a:r>
                </a:p>
              </p:txBody>
            </p:sp>
            <p:sp>
              <p:nvSpPr>
                <p:cNvPr id="102" name="TextBox 45">
                  <a:extLst>
                    <a:ext uri="{FF2B5EF4-FFF2-40B4-BE49-F238E27FC236}">
                      <a16:creationId xmlns:a16="http://schemas.microsoft.com/office/drawing/2014/main" id="{820EA0C2-D942-C525-B201-DF3F4F0BAF50}"/>
                    </a:ext>
                  </a:extLst>
                </p:cNvPr>
                <p:cNvSpPr txBox="1"/>
                <p:nvPr/>
              </p:nvSpPr>
              <p:spPr>
                <a:xfrm>
                  <a:off x="9654798" y="6070006"/>
                  <a:ext cx="1538058" cy="200055"/>
                </a:xfrm>
                <a:prstGeom prst="rect">
                  <a:avLst/>
                </a:prstGeom>
                <a:noFill/>
              </p:spPr>
              <p:txBody>
                <a:bodyPr wrap="square" rtlCol="0">
                  <a:spAutoFit/>
                </a:bodyPr>
                <a:lstStyle/>
                <a:p>
                  <a:pPr algn="ctr" defTabSz="1371600"/>
                  <a:r>
                    <a:rPr lang="en-US" sz="1350" b="1" dirty="0">
                      <a:solidFill>
                        <a:srgbClr val="ED7D31">
                          <a:lumMod val="75000"/>
                        </a:srgbClr>
                      </a:solidFill>
                      <a:latin typeface="Arial" panose="020B0604020202020204" pitchFamily="34" charset="0"/>
                      <a:cs typeface="Arial" panose="020B0604020202020204" pitchFamily="34" charset="0"/>
                    </a:rPr>
                    <a:t>User Accepted Test</a:t>
                  </a:r>
                </a:p>
              </p:txBody>
            </p:sp>
            <p:cxnSp>
              <p:nvCxnSpPr>
                <p:cNvPr id="120" name="Straight Arrow Connector 119">
                  <a:extLst>
                    <a:ext uri="{FF2B5EF4-FFF2-40B4-BE49-F238E27FC236}">
                      <a16:creationId xmlns:a16="http://schemas.microsoft.com/office/drawing/2014/main" id="{544F84F0-A9B2-ADDE-F866-04C6C5E9A975}"/>
                    </a:ext>
                  </a:extLst>
                </p:cNvPr>
                <p:cNvCxnSpPr>
                  <a:cxnSpLocks/>
                </p:cNvCxnSpPr>
                <p:nvPr/>
              </p:nvCxnSpPr>
              <p:spPr>
                <a:xfrm>
                  <a:off x="8444876" y="5868182"/>
                  <a:ext cx="3157959" cy="9416"/>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29187BD0-CF2E-2E83-7612-8F3BDB30F0ED}"/>
                    </a:ext>
                  </a:extLst>
                </p:cNvPr>
                <p:cNvGrpSpPr/>
                <p:nvPr/>
              </p:nvGrpSpPr>
              <p:grpSpPr>
                <a:xfrm>
                  <a:off x="8956310" y="5653296"/>
                  <a:ext cx="388977" cy="457200"/>
                  <a:chOff x="5251023" y="5203317"/>
                  <a:chExt cx="457200" cy="457200"/>
                </a:xfrm>
              </p:grpSpPr>
              <p:sp>
                <p:nvSpPr>
                  <p:cNvPr id="31" name="Oval 30">
                    <a:extLst>
                      <a:ext uri="{FF2B5EF4-FFF2-40B4-BE49-F238E27FC236}">
                        <a16:creationId xmlns:a16="http://schemas.microsoft.com/office/drawing/2014/main" id="{BF3D60BF-DE04-012B-F185-2A79DDE6A32A}"/>
                      </a:ext>
                    </a:extLst>
                  </p:cNvPr>
                  <p:cNvSpPr/>
                  <p:nvPr/>
                </p:nvSpPr>
                <p:spPr>
                  <a:xfrm>
                    <a:off x="5251023" y="5203317"/>
                    <a:ext cx="457200" cy="457200"/>
                  </a:xfrm>
                  <a:prstGeom prst="ellipse">
                    <a:avLst/>
                  </a:prstGeom>
                  <a:solidFill>
                    <a:srgbClr val="00206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pic>
                <p:nvPicPr>
                  <p:cNvPr id="84" name="Gambar 83">
                    <a:extLst>
                      <a:ext uri="{FF2B5EF4-FFF2-40B4-BE49-F238E27FC236}">
                        <a16:creationId xmlns:a16="http://schemas.microsoft.com/office/drawing/2014/main" id="{D103658C-66FB-CB10-F154-5FBC33D5A80F}"/>
                      </a:ext>
                    </a:extLst>
                  </p:cNvPr>
                  <p:cNvPicPr>
                    <a:picLocks noChangeAspect="1"/>
                  </p:cNvPicPr>
                  <p:nvPr/>
                </p:nvPicPr>
                <p:blipFill>
                  <a:blip r:embed="rId26">
                    <a:lum bright="70000" contrast="-70000"/>
                  </a:blip>
                  <a:stretch>
                    <a:fillRect/>
                  </a:stretch>
                </p:blipFill>
                <p:spPr>
                  <a:xfrm>
                    <a:off x="5348906" y="5272823"/>
                    <a:ext cx="274320" cy="274320"/>
                  </a:xfrm>
                  <a:prstGeom prst="rect">
                    <a:avLst/>
                  </a:prstGeom>
                </p:spPr>
              </p:pic>
            </p:grpSp>
            <p:grpSp>
              <p:nvGrpSpPr>
                <p:cNvPr id="72" name="Group 71">
                  <a:extLst>
                    <a:ext uri="{FF2B5EF4-FFF2-40B4-BE49-F238E27FC236}">
                      <a16:creationId xmlns:a16="http://schemas.microsoft.com/office/drawing/2014/main" id="{452C5591-1947-7B69-B993-1C8046F47F29}"/>
                    </a:ext>
                  </a:extLst>
                </p:cNvPr>
                <p:cNvGrpSpPr/>
                <p:nvPr/>
              </p:nvGrpSpPr>
              <p:grpSpPr>
                <a:xfrm>
                  <a:off x="9590934" y="5640283"/>
                  <a:ext cx="388977" cy="457200"/>
                  <a:chOff x="6510843" y="5271746"/>
                  <a:chExt cx="457200" cy="457200"/>
                </a:xfrm>
              </p:grpSpPr>
              <p:sp>
                <p:nvSpPr>
                  <p:cNvPr id="32" name="Oval 31">
                    <a:extLst>
                      <a:ext uri="{FF2B5EF4-FFF2-40B4-BE49-F238E27FC236}">
                        <a16:creationId xmlns:a16="http://schemas.microsoft.com/office/drawing/2014/main" id="{6950B0FF-CC06-54B8-8F22-1B5289E63058}"/>
                      </a:ext>
                    </a:extLst>
                  </p:cNvPr>
                  <p:cNvSpPr/>
                  <p:nvPr/>
                </p:nvSpPr>
                <p:spPr>
                  <a:xfrm>
                    <a:off x="6510843" y="5271746"/>
                    <a:ext cx="457200" cy="457200"/>
                  </a:xfrm>
                  <a:prstGeom prst="ellipse">
                    <a:avLst/>
                  </a:prstGeom>
                  <a:solidFill>
                    <a:srgbClr val="00206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pic>
                <p:nvPicPr>
                  <p:cNvPr id="86" name="Gambar 85">
                    <a:extLst>
                      <a:ext uri="{FF2B5EF4-FFF2-40B4-BE49-F238E27FC236}">
                        <a16:creationId xmlns:a16="http://schemas.microsoft.com/office/drawing/2014/main" id="{79EE0350-3AF1-AECA-8DE0-8CF6468F0CF7}"/>
                      </a:ext>
                    </a:extLst>
                  </p:cNvPr>
                  <p:cNvPicPr>
                    <a:picLocks noChangeAspect="1"/>
                  </p:cNvPicPr>
                  <p:nvPr/>
                </p:nvPicPr>
                <p:blipFill>
                  <a:blip r:embed="rId27">
                    <a:lum bright="70000" contrast="-70000"/>
                  </a:blip>
                  <a:stretch>
                    <a:fillRect/>
                  </a:stretch>
                </p:blipFill>
                <p:spPr>
                  <a:xfrm>
                    <a:off x="6604974" y="5362208"/>
                    <a:ext cx="274320" cy="274320"/>
                  </a:xfrm>
                  <a:prstGeom prst="rect">
                    <a:avLst/>
                  </a:prstGeom>
                </p:spPr>
              </p:pic>
            </p:grpSp>
            <p:grpSp>
              <p:nvGrpSpPr>
                <p:cNvPr id="87" name="Group 86">
                  <a:extLst>
                    <a:ext uri="{FF2B5EF4-FFF2-40B4-BE49-F238E27FC236}">
                      <a16:creationId xmlns:a16="http://schemas.microsoft.com/office/drawing/2014/main" id="{DD4DFF92-EDC6-14D3-AE15-3AA9F0018C6F}"/>
                    </a:ext>
                  </a:extLst>
                </p:cNvPr>
                <p:cNvGrpSpPr/>
                <p:nvPr/>
              </p:nvGrpSpPr>
              <p:grpSpPr>
                <a:xfrm>
                  <a:off x="10225558" y="5651076"/>
                  <a:ext cx="388977" cy="457200"/>
                  <a:chOff x="7647260" y="5271746"/>
                  <a:chExt cx="457200" cy="457200"/>
                </a:xfrm>
              </p:grpSpPr>
              <p:sp>
                <p:nvSpPr>
                  <p:cNvPr id="33" name="Oval 32">
                    <a:extLst>
                      <a:ext uri="{FF2B5EF4-FFF2-40B4-BE49-F238E27FC236}">
                        <a16:creationId xmlns:a16="http://schemas.microsoft.com/office/drawing/2014/main" id="{F9FE8072-D91C-EF52-1EE3-636544723C66}"/>
                      </a:ext>
                    </a:extLst>
                  </p:cNvPr>
                  <p:cNvSpPr/>
                  <p:nvPr/>
                </p:nvSpPr>
                <p:spPr>
                  <a:xfrm>
                    <a:off x="7647260" y="5271746"/>
                    <a:ext cx="457200" cy="457200"/>
                  </a:xfrm>
                  <a:prstGeom prst="ellipse">
                    <a:avLst/>
                  </a:prstGeom>
                  <a:solidFill>
                    <a:srgbClr val="00206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pic>
                <p:nvPicPr>
                  <p:cNvPr id="92" name="Gambar 91">
                    <a:extLst>
                      <a:ext uri="{FF2B5EF4-FFF2-40B4-BE49-F238E27FC236}">
                        <a16:creationId xmlns:a16="http://schemas.microsoft.com/office/drawing/2014/main" id="{7C21FE58-B54C-319A-23E3-423F88A3717C}"/>
                      </a:ext>
                    </a:extLst>
                  </p:cNvPr>
                  <p:cNvPicPr>
                    <a:picLocks noChangeAspect="1"/>
                  </p:cNvPicPr>
                  <p:nvPr/>
                </p:nvPicPr>
                <p:blipFill>
                  <a:blip r:embed="rId28">
                    <a:lum bright="70000" contrast="-70000"/>
                  </a:blip>
                  <a:stretch>
                    <a:fillRect/>
                  </a:stretch>
                </p:blipFill>
                <p:spPr>
                  <a:xfrm>
                    <a:off x="7724461" y="5363186"/>
                    <a:ext cx="274320" cy="274320"/>
                  </a:xfrm>
                  <a:prstGeom prst="rect">
                    <a:avLst/>
                  </a:prstGeom>
                </p:spPr>
              </p:pic>
            </p:grpSp>
            <p:grpSp>
              <p:nvGrpSpPr>
                <p:cNvPr id="79" name="Group 78">
                  <a:extLst>
                    <a:ext uri="{FF2B5EF4-FFF2-40B4-BE49-F238E27FC236}">
                      <a16:creationId xmlns:a16="http://schemas.microsoft.com/office/drawing/2014/main" id="{1ADF82FE-AB0C-CCE6-CBF6-A421C6056E51}"/>
                    </a:ext>
                  </a:extLst>
                </p:cNvPr>
                <p:cNvGrpSpPr/>
                <p:nvPr/>
              </p:nvGrpSpPr>
              <p:grpSpPr>
                <a:xfrm>
                  <a:off x="10860181" y="5635789"/>
                  <a:ext cx="388977" cy="457200"/>
                  <a:chOff x="7147109" y="5663622"/>
                  <a:chExt cx="388977" cy="457200"/>
                </a:xfrm>
              </p:grpSpPr>
              <p:sp>
                <p:nvSpPr>
                  <p:cNvPr id="34" name="Oval 33">
                    <a:extLst>
                      <a:ext uri="{FF2B5EF4-FFF2-40B4-BE49-F238E27FC236}">
                        <a16:creationId xmlns:a16="http://schemas.microsoft.com/office/drawing/2014/main" id="{DCF157B1-2184-131C-0CDB-52B28BB209FE}"/>
                      </a:ext>
                    </a:extLst>
                  </p:cNvPr>
                  <p:cNvSpPr/>
                  <p:nvPr/>
                </p:nvSpPr>
                <p:spPr>
                  <a:xfrm>
                    <a:off x="7147109" y="5663622"/>
                    <a:ext cx="388977" cy="457200"/>
                  </a:xfrm>
                  <a:prstGeom prst="ellipse">
                    <a:avLst/>
                  </a:prstGeom>
                  <a:solidFill>
                    <a:srgbClr val="00206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pic>
                <p:nvPicPr>
                  <p:cNvPr id="94" name="Gambar 93">
                    <a:extLst>
                      <a:ext uri="{FF2B5EF4-FFF2-40B4-BE49-F238E27FC236}">
                        <a16:creationId xmlns:a16="http://schemas.microsoft.com/office/drawing/2014/main" id="{F0B4A0E3-CFED-6423-5346-6F6468D15099}"/>
                      </a:ext>
                    </a:extLst>
                  </p:cNvPr>
                  <p:cNvPicPr>
                    <a:picLocks noChangeAspect="1"/>
                  </p:cNvPicPr>
                  <p:nvPr/>
                </p:nvPicPr>
                <p:blipFill>
                  <a:blip r:embed="rId29">
                    <a:lum bright="70000" contrast="-70000"/>
                  </a:blip>
                  <a:stretch>
                    <a:fillRect/>
                  </a:stretch>
                </p:blipFill>
                <p:spPr>
                  <a:xfrm>
                    <a:off x="7215581" y="5741307"/>
                    <a:ext cx="233386" cy="274320"/>
                  </a:xfrm>
                  <a:prstGeom prst="rect">
                    <a:avLst/>
                  </a:prstGeom>
                </p:spPr>
              </p:pic>
            </p:grpSp>
            <p:grpSp>
              <p:nvGrpSpPr>
                <p:cNvPr id="139" name="Group 138">
                  <a:extLst>
                    <a:ext uri="{FF2B5EF4-FFF2-40B4-BE49-F238E27FC236}">
                      <a16:creationId xmlns:a16="http://schemas.microsoft.com/office/drawing/2014/main" id="{51220581-0F3B-2B41-5488-70F605C36C90}"/>
                    </a:ext>
                  </a:extLst>
                </p:cNvPr>
                <p:cNvGrpSpPr/>
                <p:nvPr/>
              </p:nvGrpSpPr>
              <p:grpSpPr>
                <a:xfrm>
                  <a:off x="7995666" y="5580618"/>
                  <a:ext cx="785905" cy="569754"/>
                  <a:chOff x="4493541" y="1065104"/>
                  <a:chExt cx="5855890" cy="181619"/>
                </a:xfrm>
              </p:grpSpPr>
              <p:sp>
                <p:nvSpPr>
                  <p:cNvPr id="141" name="Rectangle: Rounded Corners 140">
                    <a:extLst>
                      <a:ext uri="{FF2B5EF4-FFF2-40B4-BE49-F238E27FC236}">
                        <a16:creationId xmlns:a16="http://schemas.microsoft.com/office/drawing/2014/main" id="{6F6A116F-0192-7B29-BD12-0FD96CCE2187}"/>
                      </a:ext>
                    </a:extLst>
                  </p:cNvPr>
                  <p:cNvSpPr/>
                  <p:nvPr/>
                </p:nvSpPr>
                <p:spPr>
                  <a:xfrm>
                    <a:off x="4493541" y="1066817"/>
                    <a:ext cx="5855890" cy="179906"/>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146" name="TextBox 45">
                    <a:extLst>
                      <a:ext uri="{FF2B5EF4-FFF2-40B4-BE49-F238E27FC236}">
                        <a16:creationId xmlns:a16="http://schemas.microsoft.com/office/drawing/2014/main" id="{5D25FF58-75BB-0F98-818C-24E7C639A0E6}"/>
                      </a:ext>
                    </a:extLst>
                  </p:cNvPr>
                  <p:cNvSpPr txBox="1"/>
                  <p:nvPr/>
                </p:nvSpPr>
                <p:spPr>
                  <a:xfrm>
                    <a:off x="5366546" y="1065104"/>
                    <a:ext cx="4199204" cy="137353"/>
                  </a:xfrm>
                  <a:prstGeom prst="rect">
                    <a:avLst/>
                  </a:prstGeom>
                  <a:noFill/>
                </p:spPr>
                <p:txBody>
                  <a:bodyPr wrap="square" rtlCol="0">
                    <a:spAutoFit/>
                  </a:bodyPr>
                  <a:lstStyle/>
                  <a:p>
                    <a:pPr algn="ctr" defTabSz="1371600"/>
                    <a:r>
                      <a:rPr lang="en-US" b="1" dirty="0">
                        <a:solidFill>
                          <a:prstClr val="white"/>
                        </a:solidFill>
                        <a:latin typeface="Arial" panose="020B0604020202020204" pitchFamily="34" charset="0"/>
                        <a:cs typeface="Arial" panose="020B0604020202020204" pitchFamily="34" charset="0"/>
                      </a:rPr>
                      <a:t>TIME</a:t>
                    </a:r>
                  </a:p>
                  <a:p>
                    <a:pPr algn="ctr" defTabSz="1371600"/>
                    <a:r>
                      <a:rPr lang="en-US" b="1" dirty="0">
                        <a:solidFill>
                          <a:prstClr val="white"/>
                        </a:solidFill>
                        <a:latin typeface="Arial" panose="020B0604020202020204" pitchFamily="34" charset="0"/>
                        <a:cs typeface="Arial" panose="020B0604020202020204" pitchFamily="34" charset="0"/>
                      </a:rPr>
                      <a:t>LINE</a:t>
                    </a:r>
                    <a:endParaRPr lang="en-US" sz="1650" b="1" dirty="0">
                      <a:solidFill>
                        <a:prstClr val="white"/>
                      </a:solidFill>
                      <a:latin typeface="Arial" panose="020B0604020202020204" pitchFamily="34" charset="0"/>
                      <a:cs typeface="Arial" panose="020B0604020202020204" pitchFamily="34" charset="0"/>
                    </a:endParaRPr>
                  </a:p>
                </p:txBody>
              </p:sp>
            </p:grpSp>
            <p:sp>
              <p:nvSpPr>
                <p:cNvPr id="110" name="TextBox 109">
                  <a:extLst>
                    <a:ext uri="{FF2B5EF4-FFF2-40B4-BE49-F238E27FC236}">
                      <a16:creationId xmlns:a16="http://schemas.microsoft.com/office/drawing/2014/main" id="{EB33D5B7-4E29-3738-3331-44597B4DB428}"/>
                    </a:ext>
                  </a:extLst>
                </p:cNvPr>
                <p:cNvSpPr txBox="1"/>
                <p:nvPr/>
              </p:nvSpPr>
              <p:spPr>
                <a:xfrm>
                  <a:off x="8701880" y="6196859"/>
                  <a:ext cx="889054" cy="153888"/>
                </a:xfrm>
                <a:prstGeom prst="rect">
                  <a:avLst/>
                </a:prstGeom>
                <a:noFill/>
              </p:spPr>
              <p:txBody>
                <a:bodyPr wrap="square" rtlCol="0">
                  <a:spAutoFit/>
                </a:bodyPr>
                <a:lstStyle/>
                <a:p>
                  <a:pPr algn="ctr" defTabSz="1371600"/>
                  <a:r>
                    <a:rPr lang="en-ID" sz="900" dirty="0">
                      <a:solidFill>
                        <a:srgbClr val="44546A"/>
                      </a:solidFill>
                      <a:latin typeface="Calibri" panose="020F0502020204030204"/>
                    </a:rPr>
                    <a:t>10-12 July</a:t>
                  </a:r>
                </a:p>
              </p:txBody>
            </p:sp>
            <p:sp>
              <p:nvSpPr>
                <p:cNvPr id="163" name="TextBox 162">
                  <a:extLst>
                    <a:ext uri="{FF2B5EF4-FFF2-40B4-BE49-F238E27FC236}">
                      <a16:creationId xmlns:a16="http://schemas.microsoft.com/office/drawing/2014/main" id="{D2A6E7F9-45CF-0F09-0AF5-BFEAAB74C9C0}"/>
                    </a:ext>
                  </a:extLst>
                </p:cNvPr>
                <p:cNvSpPr txBox="1"/>
                <p:nvPr/>
              </p:nvSpPr>
              <p:spPr>
                <a:xfrm>
                  <a:off x="9287781" y="5514222"/>
                  <a:ext cx="983147" cy="153888"/>
                </a:xfrm>
                <a:prstGeom prst="rect">
                  <a:avLst/>
                </a:prstGeom>
                <a:noFill/>
              </p:spPr>
              <p:txBody>
                <a:bodyPr wrap="square" rtlCol="0">
                  <a:spAutoFit/>
                </a:bodyPr>
                <a:lstStyle/>
                <a:p>
                  <a:pPr algn="ctr" defTabSz="1371600"/>
                  <a:r>
                    <a:rPr lang="en-ID" sz="900" dirty="0">
                      <a:solidFill>
                        <a:srgbClr val="44546A"/>
                      </a:solidFill>
                      <a:latin typeface="Calibri" panose="020F0502020204030204"/>
                    </a:rPr>
                    <a:t>13 July – 02 Aug</a:t>
                  </a:r>
                </a:p>
              </p:txBody>
            </p:sp>
            <p:sp>
              <p:nvSpPr>
                <p:cNvPr id="164" name="TextBox 163">
                  <a:extLst>
                    <a:ext uri="{FF2B5EF4-FFF2-40B4-BE49-F238E27FC236}">
                      <a16:creationId xmlns:a16="http://schemas.microsoft.com/office/drawing/2014/main" id="{1961CFB2-D9A4-2E5E-6EF1-FE558F738EF0}"/>
                    </a:ext>
                  </a:extLst>
                </p:cNvPr>
                <p:cNvSpPr txBox="1"/>
                <p:nvPr/>
              </p:nvSpPr>
              <p:spPr>
                <a:xfrm>
                  <a:off x="9963405" y="6199238"/>
                  <a:ext cx="889054" cy="153888"/>
                </a:xfrm>
                <a:prstGeom prst="rect">
                  <a:avLst/>
                </a:prstGeom>
                <a:noFill/>
              </p:spPr>
              <p:txBody>
                <a:bodyPr wrap="square" rtlCol="0">
                  <a:spAutoFit/>
                </a:bodyPr>
                <a:lstStyle/>
                <a:p>
                  <a:pPr algn="ctr" defTabSz="1371600"/>
                  <a:r>
                    <a:rPr lang="en-ID" sz="900" dirty="0">
                      <a:solidFill>
                        <a:srgbClr val="44546A"/>
                      </a:solidFill>
                      <a:latin typeface="Calibri" panose="020F0502020204030204"/>
                    </a:rPr>
                    <a:t>02 – 03 Aug</a:t>
                  </a:r>
                </a:p>
              </p:txBody>
            </p:sp>
            <p:sp>
              <p:nvSpPr>
                <p:cNvPr id="166" name="TextBox 165">
                  <a:extLst>
                    <a:ext uri="{FF2B5EF4-FFF2-40B4-BE49-F238E27FC236}">
                      <a16:creationId xmlns:a16="http://schemas.microsoft.com/office/drawing/2014/main" id="{5BD539D9-35BE-5602-D093-BE2579CC9630}"/>
                    </a:ext>
                  </a:extLst>
                </p:cNvPr>
                <p:cNvSpPr txBox="1"/>
                <p:nvPr/>
              </p:nvSpPr>
              <p:spPr>
                <a:xfrm>
                  <a:off x="10644361" y="5505470"/>
                  <a:ext cx="889054" cy="153888"/>
                </a:xfrm>
                <a:prstGeom prst="rect">
                  <a:avLst/>
                </a:prstGeom>
                <a:noFill/>
              </p:spPr>
              <p:txBody>
                <a:bodyPr wrap="square" rtlCol="0">
                  <a:spAutoFit/>
                </a:bodyPr>
                <a:lstStyle/>
                <a:p>
                  <a:pPr algn="ctr" defTabSz="1371600"/>
                  <a:r>
                    <a:rPr lang="en-ID" sz="900" dirty="0">
                      <a:solidFill>
                        <a:srgbClr val="44546A"/>
                      </a:solidFill>
                      <a:latin typeface="Calibri" panose="020F0502020204030204"/>
                    </a:rPr>
                    <a:t>01- 08 Aug</a:t>
                  </a:r>
                </a:p>
              </p:txBody>
            </p:sp>
            <p:sp>
              <p:nvSpPr>
                <p:cNvPr id="172" name="TextBox 171">
                  <a:extLst>
                    <a:ext uri="{FF2B5EF4-FFF2-40B4-BE49-F238E27FC236}">
                      <a16:creationId xmlns:a16="http://schemas.microsoft.com/office/drawing/2014/main" id="{3DE6DF39-01B4-7401-1EA5-A8B80FA4C3E3}"/>
                    </a:ext>
                  </a:extLst>
                </p:cNvPr>
                <p:cNvSpPr txBox="1"/>
                <p:nvPr/>
              </p:nvSpPr>
              <p:spPr>
                <a:xfrm>
                  <a:off x="7929466" y="5916118"/>
                  <a:ext cx="889054" cy="246221"/>
                </a:xfrm>
                <a:prstGeom prst="rect">
                  <a:avLst/>
                </a:prstGeom>
                <a:noFill/>
              </p:spPr>
              <p:txBody>
                <a:bodyPr wrap="square" rtlCol="0">
                  <a:spAutoFit/>
                </a:bodyPr>
                <a:lstStyle/>
                <a:p>
                  <a:pPr algn="ctr" defTabSz="1371600"/>
                  <a:r>
                    <a:rPr lang="en-ID" b="1" dirty="0">
                      <a:solidFill>
                        <a:srgbClr val="44546A"/>
                      </a:solidFill>
                      <a:latin typeface="Calibri" panose="020F0502020204030204"/>
                    </a:rPr>
                    <a:t>1</a:t>
                  </a:r>
                  <a:r>
                    <a:rPr lang="en-ID" sz="1200" b="1" dirty="0">
                      <a:solidFill>
                        <a:srgbClr val="44546A"/>
                      </a:solidFill>
                      <a:latin typeface="Berlin Sans FB Demi" panose="020E0802020502020306" pitchFamily="34" charset="0"/>
                    </a:rPr>
                    <a:t> MONTH</a:t>
                  </a:r>
                </a:p>
              </p:txBody>
            </p:sp>
          </p:grpSp>
        </p:grpSp>
        <p:sp>
          <p:nvSpPr>
            <p:cNvPr id="118" name="Rectangle 80">
              <a:extLst>
                <a:ext uri="{FF2B5EF4-FFF2-40B4-BE49-F238E27FC236}">
                  <a16:creationId xmlns:a16="http://schemas.microsoft.com/office/drawing/2014/main" id="{97B0C782-C9B1-C8A9-E331-B3955B4F35A4}"/>
                </a:ext>
              </a:extLst>
            </p:cNvPr>
            <p:cNvSpPr/>
            <p:nvPr/>
          </p:nvSpPr>
          <p:spPr>
            <a:xfrm flipV="1">
              <a:off x="8309601" y="3316120"/>
              <a:ext cx="3775812" cy="3184182"/>
            </a:xfrm>
            <a:prstGeom prst="rect">
              <a:avLst/>
            </a:prstGeom>
            <a:noFill/>
            <a:ln>
              <a:solidFill>
                <a:srgbClr val="00206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119" name="TextBox 96">
              <a:extLst>
                <a:ext uri="{FF2B5EF4-FFF2-40B4-BE49-F238E27FC236}">
                  <a16:creationId xmlns:a16="http://schemas.microsoft.com/office/drawing/2014/main" id="{EC7D6A8F-94BA-8C87-2E44-3D81C5A815D9}"/>
                </a:ext>
              </a:extLst>
            </p:cNvPr>
            <p:cNvSpPr txBox="1"/>
            <p:nvPr/>
          </p:nvSpPr>
          <p:spPr>
            <a:xfrm>
              <a:off x="9928379" y="3336558"/>
              <a:ext cx="2102353" cy="446276"/>
            </a:xfrm>
            <a:prstGeom prst="rect">
              <a:avLst/>
            </a:prstGeom>
            <a:noFill/>
          </p:spPr>
          <p:txBody>
            <a:bodyPr wrap="square" rtlCol="0">
              <a:spAutoFit/>
            </a:bodyPr>
            <a:lstStyle/>
            <a:p>
              <a:pPr algn="just" defTabSz="1371600"/>
              <a:r>
                <a:rPr lang="en-US" sz="1650" dirty="0">
                  <a:solidFill>
                    <a:prstClr val="black"/>
                  </a:solidFill>
                  <a:latin typeface="Calibri" panose="020F0502020204030204"/>
                </a:rPr>
                <a:t>Create</a:t>
              </a:r>
              <a:r>
                <a:rPr lang="en-US" sz="2100" dirty="0">
                  <a:solidFill>
                    <a:prstClr val="black"/>
                  </a:solidFill>
                  <a:latin typeface="Calibri" panose="020F0502020204030204"/>
                </a:rPr>
                <a:t> </a:t>
              </a:r>
              <a:r>
                <a:rPr lang="en-US" sz="1650" b="1" dirty="0">
                  <a:solidFill>
                    <a:srgbClr val="C00000"/>
                  </a:solidFill>
                  <a:latin typeface="Calibri" panose="020F0502020204030204"/>
                </a:rPr>
                <a:t>connection</a:t>
              </a:r>
              <a:r>
                <a:rPr lang="en-US" sz="1650" dirty="0">
                  <a:solidFill>
                    <a:prstClr val="black"/>
                  </a:solidFill>
                  <a:latin typeface="Calibri" panose="020F0502020204030204"/>
                </a:rPr>
                <a:t> from local database to  Power Platform </a:t>
              </a:r>
            </a:p>
          </p:txBody>
        </p:sp>
        <p:pic>
          <p:nvPicPr>
            <p:cNvPr id="121" name="Graphic 120" descr="Database outline">
              <a:extLst>
                <a:ext uri="{FF2B5EF4-FFF2-40B4-BE49-F238E27FC236}">
                  <a16:creationId xmlns:a16="http://schemas.microsoft.com/office/drawing/2014/main" id="{765AF869-A776-6E08-DE7A-03D6FED00675}"/>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9547821" y="3375709"/>
              <a:ext cx="365667" cy="364740"/>
            </a:xfrm>
            <a:prstGeom prst="rect">
              <a:avLst/>
            </a:prstGeom>
          </p:spPr>
        </p:pic>
        <p:grpSp>
          <p:nvGrpSpPr>
            <p:cNvPr id="76" name="Group 75">
              <a:extLst>
                <a:ext uri="{FF2B5EF4-FFF2-40B4-BE49-F238E27FC236}">
                  <a16:creationId xmlns:a16="http://schemas.microsoft.com/office/drawing/2014/main" id="{18842721-E2A9-A853-7DF0-E930A9CB928F}"/>
                </a:ext>
              </a:extLst>
            </p:cNvPr>
            <p:cNvGrpSpPr/>
            <p:nvPr/>
          </p:nvGrpSpPr>
          <p:grpSpPr>
            <a:xfrm>
              <a:off x="8561872" y="3238659"/>
              <a:ext cx="626579" cy="641773"/>
              <a:chOff x="8426705" y="3186199"/>
              <a:chExt cx="626579" cy="641773"/>
            </a:xfrm>
          </p:grpSpPr>
          <p:pic>
            <p:nvPicPr>
              <p:cNvPr id="126" name="Graphic 125" descr="Cloud outline">
                <a:extLst>
                  <a:ext uri="{FF2B5EF4-FFF2-40B4-BE49-F238E27FC236}">
                    <a16:creationId xmlns:a16="http://schemas.microsoft.com/office/drawing/2014/main" id="{6809DB3D-275F-2A25-A31B-A8DA7270D78A}"/>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8426705" y="3186199"/>
                <a:ext cx="626579" cy="641773"/>
              </a:xfrm>
              <a:prstGeom prst="rect">
                <a:avLst/>
              </a:prstGeom>
            </p:spPr>
          </p:pic>
          <p:grpSp>
            <p:nvGrpSpPr>
              <p:cNvPr id="73" name="Group 72">
                <a:extLst>
                  <a:ext uri="{FF2B5EF4-FFF2-40B4-BE49-F238E27FC236}">
                    <a16:creationId xmlns:a16="http://schemas.microsoft.com/office/drawing/2014/main" id="{6F41D6E1-F779-D0BF-4C22-3FF227C9E68E}"/>
                  </a:ext>
                </a:extLst>
              </p:cNvPr>
              <p:cNvGrpSpPr/>
              <p:nvPr/>
            </p:nvGrpSpPr>
            <p:grpSpPr>
              <a:xfrm>
                <a:off x="8520907" y="3391599"/>
                <a:ext cx="404436" cy="242931"/>
                <a:chOff x="8520907" y="3391599"/>
                <a:chExt cx="404436" cy="242931"/>
              </a:xfrm>
            </p:grpSpPr>
            <p:grpSp>
              <p:nvGrpSpPr>
                <p:cNvPr id="125" name="Group 124">
                  <a:extLst>
                    <a:ext uri="{FF2B5EF4-FFF2-40B4-BE49-F238E27FC236}">
                      <a16:creationId xmlns:a16="http://schemas.microsoft.com/office/drawing/2014/main" id="{1768A474-0557-BD77-806E-EADA3DAD0253}"/>
                    </a:ext>
                  </a:extLst>
                </p:cNvPr>
                <p:cNvGrpSpPr/>
                <p:nvPr/>
              </p:nvGrpSpPr>
              <p:grpSpPr>
                <a:xfrm>
                  <a:off x="8520907" y="3481596"/>
                  <a:ext cx="404436" cy="152934"/>
                  <a:chOff x="7329425" y="1471108"/>
                  <a:chExt cx="700825" cy="258736"/>
                </a:xfrm>
              </p:grpSpPr>
              <p:pic>
                <p:nvPicPr>
                  <p:cNvPr id="127" name="Gambar 36" descr="Sebuah gambar berisi deasin&#10;&#10;Deskripsi dibuat secara otomatis dengan tingkat keyakinan sedang">
                    <a:extLst>
                      <a:ext uri="{FF2B5EF4-FFF2-40B4-BE49-F238E27FC236}">
                        <a16:creationId xmlns:a16="http://schemas.microsoft.com/office/drawing/2014/main" id="{95F83F55-C655-5E2D-71E9-E679971CF22F}"/>
                      </a:ext>
                    </a:extLst>
                  </p:cNvPr>
                  <p:cNvPicPr>
                    <a:picLocks noChangeAspect="1"/>
                  </p:cNvPicPr>
                  <p:nvPr/>
                </p:nvPicPr>
                <p:blipFill rotWithShape="1">
                  <a:blip r:embed="rId34" cstate="print">
                    <a:extLst>
                      <a:ext uri="{28A0092B-C50C-407E-A947-70E740481C1C}">
                        <a14:useLocalDpi xmlns:a14="http://schemas.microsoft.com/office/drawing/2010/main" val="0"/>
                      </a:ext>
                    </a:extLst>
                  </a:blip>
                  <a:srcRect l="31473" t="19276" r="47414" b="42034"/>
                  <a:stretch/>
                </p:blipFill>
                <p:spPr>
                  <a:xfrm>
                    <a:off x="7329425" y="1471108"/>
                    <a:ext cx="267958" cy="258736"/>
                  </a:xfrm>
                  <a:prstGeom prst="rect">
                    <a:avLst/>
                  </a:prstGeom>
                </p:spPr>
              </p:pic>
              <p:pic>
                <p:nvPicPr>
                  <p:cNvPr id="128" name="Gambar 35" descr="Sebuah gambar berisi deasin&#10;&#10;Deskripsi dibuat secara otomatis dengan tingkat keyakinan sedang">
                    <a:extLst>
                      <a:ext uri="{FF2B5EF4-FFF2-40B4-BE49-F238E27FC236}">
                        <a16:creationId xmlns:a16="http://schemas.microsoft.com/office/drawing/2014/main" id="{96BFFBFD-2AE6-DC59-AF6B-E024DC55B56D}"/>
                      </a:ext>
                    </a:extLst>
                  </p:cNvPr>
                  <p:cNvPicPr>
                    <a:picLocks noChangeAspect="1"/>
                  </p:cNvPicPr>
                  <p:nvPr/>
                </p:nvPicPr>
                <p:blipFill rotWithShape="1">
                  <a:blip r:embed="rId35" cstate="print">
                    <a:extLst>
                      <a:ext uri="{28A0092B-C50C-407E-A947-70E740481C1C}">
                        <a14:useLocalDpi xmlns:a14="http://schemas.microsoft.com/office/drawing/2010/main" val="0"/>
                      </a:ext>
                    </a:extLst>
                  </a:blip>
                  <a:srcRect l="5494" t="19217" r="66742" b="42093"/>
                  <a:stretch/>
                </p:blipFill>
                <p:spPr>
                  <a:xfrm>
                    <a:off x="7579819" y="1514300"/>
                    <a:ext cx="248239" cy="209802"/>
                  </a:xfrm>
                  <a:prstGeom prst="rect">
                    <a:avLst/>
                  </a:prstGeom>
                </p:spPr>
              </p:pic>
              <p:pic>
                <p:nvPicPr>
                  <p:cNvPr id="129" name="Picture 128">
                    <a:extLst>
                      <a:ext uri="{FF2B5EF4-FFF2-40B4-BE49-F238E27FC236}">
                        <a16:creationId xmlns:a16="http://schemas.microsoft.com/office/drawing/2014/main" id="{7C5AB2C5-D79E-83DE-A261-DBC3E4E80EB6}"/>
                      </a:ext>
                    </a:extLst>
                  </p:cNvPr>
                  <p:cNvPicPr>
                    <a:picLocks noChangeAspect="1"/>
                  </p:cNvPicPr>
                  <p:nvPr/>
                </p:nvPicPr>
                <p:blipFill rotWithShape="1">
                  <a:blip r:embed="rId36"/>
                  <a:srcRect l="26657" t="6103" r="26629" b="5132"/>
                  <a:stretch/>
                </p:blipFill>
                <p:spPr>
                  <a:xfrm>
                    <a:off x="7852094" y="1528553"/>
                    <a:ext cx="178156" cy="169692"/>
                  </a:xfrm>
                  <a:prstGeom prst="rect">
                    <a:avLst/>
                  </a:prstGeom>
                </p:spPr>
              </p:pic>
            </p:grpSp>
            <p:pic>
              <p:nvPicPr>
                <p:cNvPr id="124" name="Picture 123">
                  <a:extLst>
                    <a:ext uri="{FF2B5EF4-FFF2-40B4-BE49-F238E27FC236}">
                      <a16:creationId xmlns:a16="http://schemas.microsoft.com/office/drawing/2014/main" id="{07DF841B-D790-27D1-4AE3-44EC3AB4B2D1}"/>
                    </a:ext>
                  </a:extLst>
                </p:cNvPr>
                <p:cNvPicPr>
                  <a:picLocks noChangeAspect="1"/>
                </p:cNvPicPr>
                <p:nvPr/>
              </p:nvPicPr>
              <p:blipFill>
                <a:blip r:embed="rId37"/>
                <a:stretch>
                  <a:fillRect/>
                </a:stretch>
              </p:blipFill>
              <p:spPr>
                <a:xfrm>
                  <a:off x="8671142" y="3391599"/>
                  <a:ext cx="109893" cy="112558"/>
                </a:xfrm>
                <a:prstGeom prst="rect">
                  <a:avLst/>
                </a:prstGeom>
              </p:spPr>
            </p:pic>
          </p:grpSp>
        </p:grpSp>
        <p:cxnSp>
          <p:nvCxnSpPr>
            <p:cNvPr id="130" name="Connector: Elbow 63">
              <a:extLst>
                <a:ext uri="{FF2B5EF4-FFF2-40B4-BE49-F238E27FC236}">
                  <a16:creationId xmlns:a16="http://schemas.microsoft.com/office/drawing/2014/main" id="{2D5F6D1E-4516-DBC4-CC56-494F4E5FDABE}"/>
                </a:ext>
              </a:extLst>
            </p:cNvPr>
            <p:cNvCxnSpPr>
              <a:cxnSpLocks/>
              <a:stCxn id="126" idx="3"/>
              <a:endCxn id="121" idx="1"/>
            </p:cNvCxnSpPr>
            <p:nvPr/>
          </p:nvCxnSpPr>
          <p:spPr>
            <a:xfrm flipV="1">
              <a:off x="9188451" y="3558079"/>
              <a:ext cx="359370" cy="1467"/>
            </a:xfrm>
            <a:prstGeom prst="curvedConnector3">
              <a:avLst/>
            </a:prstGeom>
            <a:ln w="28575">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83" name="Picture 82">
              <a:extLst>
                <a:ext uri="{FF2B5EF4-FFF2-40B4-BE49-F238E27FC236}">
                  <a16:creationId xmlns:a16="http://schemas.microsoft.com/office/drawing/2014/main" id="{DD40E8A5-E13D-2599-9D56-CD840F3FEA18}"/>
                </a:ext>
              </a:extLst>
            </p:cNvPr>
            <p:cNvPicPr>
              <a:picLocks noChangeAspect="1"/>
            </p:cNvPicPr>
            <p:nvPr/>
          </p:nvPicPr>
          <p:blipFill rotWithShape="1">
            <a:blip r:embed="rId38"/>
            <a:srcRect l="21192" t="26774" r="21920" b="16370"/>
            <a:stretch/>
          </p:blipFill>
          <p:spPr>
            <a:xfrm>
              <a:off x="8370943" y="4562327"/>
              <a:ext cx="999002" cy="561623"/>
            </a:xfrm>
            <a:prstGeom prst="rect">
              <a:avLst/>
            </a:prstGeom>
            <a:effectLst>
              <a:outerShdw blurRad="63500" sx="102000" sy="102000" algn="ctr" rotWithShape="0">
                <a:prstClr val="black">
                  <a:alpha val="40000"/>
                </a:prstClr>
              </a:outerShdw>
            </a:effectLst>
          </p:spPr>
        </p:pic>
        <p:pic>
          <p:nvPicPr>
            <p:cNvPr id="88" name="Picture 87">
              <a:extLst>
                <a:ext uri="{FF2B5EF4-FFF2-40B4-BE49-F238E27FC236}">
                  <a16:creationId xmlns:a16="http://schemas.microsoft.com/office/drawing/2014/main" id="{59FFCA4E-5FC2-01BE-6460-AB62F5A4B766}"/>
                </a:ext>
              </a:extLst>
            </p:cNvPr>
            <p:cNvPicPr>
              <a:picLocks noChangeAspect="1"/>
            </p:cNvPicPr>
            <p:nvPr/>
          </p:nvPicPr>
          <p:blipFill rotWithShape="1">
            <a:blip r:embed="rId39"/>
            <a:srcRect l="21496" t="26774" r="21500" b="16639"/>
            <a:stretch/>
          </p:blipFill>
          <p:spPr>
            <a:xfrm>
              <a:off x="8639359" y="4659973"/>
              <a:ext cx="1003436" cy="560308"/>
            </a:xfrm>
            <a:prstGeom prst="rect">
              <a:avLst/>
            </a:prstGeom>
            <a:effectLst>
              <a:outerShdw blurRad="63500" sx="102000" sy="102000" algn="ctr" rotWithShape="0">
                <a:prstClr val="black">
                  <a:alpha val="40000"/>
                </a:prstClr>
              </a:outerShdw>
            </a:effectLst>
          </p:spPr>
        </p:pic>
        <p:sp>
          <p:nvSpPr>
            <p:cNvPr id="97" name="TextBox 45">
              <a:extLst>
                <a:ext uri="{FF2B5EF4-FFF2-40B4-BE49-F238E27FC236}">
                  <a16:creationId xmlns:a16="http://schemas.microsoft.com/office/drawing/2014/main" id="{8E6986F5-4D8C-63BE-2417-B11DDEA036FC}"/>
                </a:ext>
              </a:extLst>
            </p:cNvPr>
            <p:cNvSpPr txBox="1"/>
            <p:nvPr/>
          </p:nvSpPr>
          <p:spPr>
            <a:xfrm>
              <a:off x="9962117" y="4692171"/>
              <a:ext cx="2002855" cy="477054"/>
            </a:xfrm>
            <a:prstGeom prst="rect">
              <a:avLst/>
            </a:prstGeom>
            <a:noFill/>
          </p:spPr>
          <p:txBody>
            <a:bodyPr wrap="square" numCol="1" rtlCol="0">
              <a:spAutoFit/>
            </a:bodyPr>
            <a:lstStyle/>
            <a:p>
              <a:pPr marL="257175" indent="-257175" algn="just" defTabSz="1371600">
                <a:buFont typeface="Arial" panose="020B0604020202020204" pitchFamily="34" charset="0"/>
                <a:buChar char="•"/>
              </a:pPr>
              <a:r>
                <a:rPr lang="en-US" sz="1350" b="1" dirty="0">
                  <a:solidFill>
                    <a:srgbClr val="70AD47">
                      <a:lumMod val="75000"/>
                    </a:srgbClr>
                  </a:solidFill>
                  <a:latin typeface="Calibri" panose="020F0502020204030204"/>
                </a:rPr>
                <a:t>EASY DEVELOPMENT &amp; MAINTAIN</a:t>
              </a:r>
            </a:p>
            <a:p>
              <a:pPr marL="257175" indent="-257175" algn="just" defTabSz="1371600">
                <a:buFont typeface="Arial" panose="020B0604020202020204" pitchFamily="34" charset="0"/>
                <a:buChar char="•"/>
              </a:pPr>
              <a:r>
                <a:rPr lang="en-US" sz="1350" b="1" dirty="0">
                  <a:solidFill>
                    <a:srgbClr val="70AD47">
                      <a:lumMod val="75000"/>
                    </a:srgbClr>
                  </a:solidFill>
                  <a:latin typeface="Calibri" panose="020F0502020204030204"/>
                </a:rPr>
                <a:t>STOP ADMIN SECTIONS JOBS</a:t>
              </a:r>
            </a:p>
            <a:p>
              <a:pPr marL="257175" indent="-257175" algn="just" defTabSz="1371600">
                <a:buFont typeface="Arial" panose="020B0604020202020204" pitchFamily="34" charset="0"/>
                <a:buChar char="•"/>
              </a:pPr>
              <a:r>
                <a:rPr lang="en-US" sz="1350" b="1" dirty="0">
                  <a:solidFill>
                    <a:srgbClr val="70AD47">
                      <a:lumMod val="75000"/>
                    </a:srgbClr>
                  </a:solidFill>
                  <a:latin typeface="Calibri" panose="020F0502020204030204"/>
                </a:rPr>
                <a:t>CONNECT TO LOCAL SERVER </a:t>
              </a:r>
            </a:p>
          </p:txBody>
        </p:sp>
        <p:sp>
          <p:nvSpPr>
            <p:cNvPr id="238" name="Rectangle 80">
              <a:extLst>
                <a:ext uri="{FF2B5EF4-FFF2-40B4-BE49-F238E27FC236}">
                  <a16:creationId xmlns:a16="http://schemas.microsoft.com/office/drawing/2014/main" id="{59DE49E7-7753-30D7-5702-D6F68A1791A3}"/>
                </a:ext>
              </a:extLst>
            </p:cNvPr>
            <p:cNvSpPr/>
            <p:nvPr/>
          </p:nvSpPr>
          <p:spPr>
            <a:xfrm flipV="1">
              <a:off x="8380508" y="3363883"/>
              <a:ext cx="3621145" cy="508883"/>
            </a:xfrm>
            <a:prstGeom prst="rect">
              <a:avLst/>
            </a:prstGeom>
            <a:noFill/>
            <a:ln>
              <a:solidFill>
                <a:schemeClr val="accent1">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239" name="Rectangle 80">
              <a:extLst>
                <a:ext uri="{FF2B5EF4-FFF2-40B4-BE49-F238E27FC236}">
                  <a16:creationId xmlns:a16="http://schemas.microsoft.com/office/drawing/2014/main" id="{36C657BC-62FB-B47C-68D4-071290778F43}"/>
                </a:ext>
              </a:extLst>
            </p:cNvPr>
            <p:cNvSpPr/>
            <p:nvPr/>
          </p:nvSpPr>
          <p:spPr>
            <a:xfrm flipV="1">
              <a:off x="8351275" y="3923481"/>
              <a:ext cx="1834046" cy="563987"/>
            </a:xfrm>
            <a:prstGeom prst="rect">
              <a:avLst/>
            </a:prstGeom>
            <a:noFill/>
            <a:ln>
              <a:solidFill>
                <a:schemeClr val="accent1">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240" name="Rectangle 80">
              <a:extLst>
                <a:ext uri="{FF2B5EF4-FFF2-40B4-BE49-F238E27FC236}">
                  <a16:creationId xmlns:a16="http://schemas.microsoft.com/office/drawing/2014/main" id="{8409FFB4-94CF-54EC-D6BD-C51DC46C0034}"/>
                </a:ext>
              </a:extLst>
            </p:cNvPr>
            <p:cNvSpPr/>
            <p:nvPr/>
          </p:nvSpPr>
          <p:spPr>
            <a:xfrm flipV="1">
              <a:off x="10222804" y="3923276"/>
              <a:ext cx="1834046" cy="563987"/>
            </a:xfrm>
            <a:prstGeom prst="rect">
              <a:avLst/>
            </a:prstGeom>
            <a:noFill/>
            <a:ln>
              <a:solidFill>
                <a:schemeClr val="accent1">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grpSp>
      <p:grpSp>
        <p:nvGrpSpPr>
          <p:cNvPr id="243" name="Group 242">
            <a:extLst>
              <a:ext uri="{FF2B5EF4-FFF2-40B4-BE49-F238E27FC236}">
                <a16:creationId xmlns:a16="http://schemas.microsoft.com/office/drawing/2014/main" id="{D760AA84-BFAA-9D79-903C-ABB60FAB16C0}"/>
              </a:ext>
            </a:extLst>
          </p:cNvPr>
          <p:cNvGrpSpPr/>
          <p:nvPr/>
        </p:nvGrpSpPr>
        <p:grpSpPr>
          <a:xfrm>
            <a:off x="6500767" y="6496261"/>
            <a:ext cx="5545052" cy="2819303"/>
            <a:chOff x="8314961" y="1036574"/>
            <a:chExt cx="3696701" cy="1879535"/>
          </a:xfrm>
        </p:grpSpPr>
        <p:sp>
          <p:nvSpPr>
            <p:cNvPr id="188" name="TextBox 97">
              <a:extLst>
                <a:ext uri="{FF2B5EF4-FFF2-40B4-BE49-F238E27FC236}">
                  <a16:creationId xmlns:a16="http://schemas.microsoft.com/office/drawing/2014/main" id="{C39ADCD7-4328-70FC-2887-E86BB06952AC}"/>
                </a:ext>
              </a:extLst>
            </p:cNvPr>
            <p:cNvSpPr txBox="1"/>
            <p:nvPr/>
          </p:nvSpPr>
          <p:spPr>
            <a:xfrm>
              <a:off x="8569480" y="1265857"/>
              <a:ext cx="2095135" cy="215443"/>
            </a:xfrm>
            <a:prstGeom prst="rect">
              <a:avLst/>
            </a:prstGeom>
            <a:noFill/>
          </p:spPr>
          <p:txBody>
            <a:bodyPr wrap="square" rtlCol="0">
              <a:spAutoFit/>
            </a:bodyPr>
            <a:lstStyle/>
            <a:p>
              <a:pPr algn="ctr" defTabSz="1371600"/>
              <a:r>
                <a:rPr lang="en-US" sz="1500" dirty="0">
                  <a:solidFill>
                    <a:prstClr val="black"/>
                  </a:solidFill>
                  <a:latin typeface="Calibri" panose="020F0502020204030204"/>
                </a:rPr>
                <a:t>Digital hybrid system technique</a:t>
              </a:r>
            </a:p>
          </p:txBody>
        </p:sp>
        <p:sp>
          <p:nvSpPr>
            <p:cNvPr id="189" name="TextBox 97">
              <a:extLst>
                <a:ext uri="{FF2B5EF4-FFF2-40B4-BE49-F238E27FC236}">
                  <a16:creationId xmlns:a16="http://schemas.microsoft.com/office/drawing/2014/main" id="{FAF68CEF-BE07-848C-E585-6E85B8393ECB}"/>
                </a:ext>
              </a:extLst>
            </p:cNvPr>
            <p:cNvSpPr txBox="1"/>
            <p:nvPr/>
          </p:nvSpPr>
          <p:spPr>
            <a:xfrm>
              <a:off x="10703197" y="1587306"/>
              <a:ext cx="1084479" cy="230833"/>
            </a:xfrm>
            <a:prstGeom prst="rect">
              <a:avLst/>
            </a:prstGeom>
            <a:noFill/>
          </p:spPr>
          <p:txBody>
            <a:bodyPr wrap="square" rtlCol="0">
              <a:spAutoFit/>
            </a:bodyPr>
            <a:lstStyle/>
            <a:p>
              <a:pPr algn="ctr" defTabSz="1371600"/>
              <a:r>
                <a:rPr lang="en-US" sz="1650" dirty="0">
                  <a:solidFill>
                    <a:srgbClr val="ED7D31"/>
                  </a:solidFill>
                  <a:latin typeface="Calibri" panose="020F0502020204030204"/>
                </a:rPr>
                <a:t>WEB BASED</a:t>
              </a:r>
            </a:p>
          </p:txBody>
        </p:sp>
        <p:sp>
          <p:nvSpPr>
            <p:cNvPr id="190" name="TextBox 97">
              <a:extLst>
                <a:ext uri="{FF2B5EF4-FFF2-40B4-BE49-F238E27FC236}">
                  <a16:creationId xmlns:a16="http://schemas.microsoft.com/office/drawing/2014/main" id="{1129BC95-1CAB-0E75-C223-B8402D291DB9}"/>
                </a:ext>
              </a:extLst>
            </p:cNvPr>
            <p:cNvSpPr txBox="1"/>
            <p:nvPr/>
          </p:nvSpPr>
          <p:spPr>
            <a:xfrm>
              <a:off x="8314961" y="1541867"/>
              <a:ext cx="1607620" cy="276999"/>
            </a:xfrm>
            <a:prstGeom prst="rect">
              <a:avLst/>
            </a:prstGeom>
            <a:noFill/>
          </p:spPr>
          <p:txBody>
            <a:bodyPr wrap="square" rtlCol="0">
              <a:spAutoFit/>
            </a:bodyPr>
            <a:lstStyle/>
            <a:p>
              <a:pPr algn="ctr" defTabSz="1371600"/>
              <a:r>
                <a:rPr lang="en-US" sz="2100" b="1" dirty="0">
                  <a:solidFill>
                    <a:srgbClr val="ED7D31"/>
                  </a:solidFill>
                  <a:latin typeface="Calibri" panose="020F0502020204030204"/>
                </a:rPr>
                <a:t>POWER PLATFORM</a:t>
              </a:r>
            </a:p>
          </p:txBody>
        </p:sp>
        <p:sp>
          <p:nvSpPr>
            <p:cNvPr id="57" name="TextBox 45">
              <a:extLst>
                <a:ext uri="{FF2B5EF4-FFF2-40B4-BE49-F238E27FC236}">
                  <a16:creationId xmlns:a16="http://schemas.microsoft.com/office/drawing/2014/main" id="{ECDAC4AE-C383-CA13-B936-AA57ACE69A5B}"/>
                </a:ext>
              </a:extLst>
            </p:cNvPr>
            <p:cNvSpPr txBox="1"/>
            <p:nvPr/>
          </p:nvSpPr>
          <p:spPr>
            <a:xfrm>
              <a:off x="8701264" y="1092909"/>
              <a:ext cx="1610697" cy="246221"/>
            </a:xfrm>
            <a:prstGeom prst="rect">
              <a:avLst/>
            </a:prstGeom>
            <a:noFill/>
          </p:spPr>
          <p:txBody>
            <a:bodyPr wrap="none" rtlCol="0">
              <a:spAutoFit/>
            </a:bodyPr>
            <a:lstStyle/>
            <a:p>
              <a:pPr defTabSz="1371600"/>
              <a:r>
                <a:rPr lang="en-US" b="1" dirty="0">
                  <a:solidFill>
                    <a:srgbClr val="437F86"/>
                  </a:solidFill>
                  <a:latin typeface="Arial" panose="020B0604020202020204" pitchFamily="34" charset="0"/>
                  <a:cs typeface="Arial" panose="020B0604020202020204" pitchFamily="34" charset="0"/>
                </a:rPr>
                <a:t>SMART HR SYSTEM</a:t>
              </a:r>
            </a:p>
          </p:txBody>
        </p:sp>
        <p:pic>
          <p:nvPicPr>
            <p:cNvPr id="160" name="Picture 159">
              <a:extLst>
                <a:ext uri="{FF2B5EF4-FFF2-40B4-BE49-F238E27FC236}">
                  <a16:creationId xmlns:a16="http://schemas.microsoft.com/office/drawing/2014/main" id="{8B284B09-807C-201B-F824-9A638249A57A}"/>
                </a:ext>
              </a:extLst>
            </p:cNvPr>
            <p:cNvPicPr>
              <a:picLocks noChangeAspect="1"/>
            </p:cNvPicPr>
            <p:nvPr/>
          </p:nvPicPr>
          <p:blipFill>
            <a:blip r:embed="rId40">
              <a:grayscl/>
            </a:blip>
            <a:stretch>
              <a:fillRect/>
            </a:stretch>
          </p:blipFill>
          <p:spPr>
            <a:xfrm>
              <a:off x="8469063" y="1167911"/>
              <a:ext cx="285975" cy="285975"/>
            </a:xfrm>
            <a:prstGeom prst="rect">
              <a:avLst/>
            </a:prstGeom>
          </p:spPr>
        </p:pic>
        <p:sp>
          <p:nvSpPr>
            <p:cNvPr id="161" name="Rectangle 80">
              <a:extLst>
                <a:ext uri="{FF2B5EF4-FFF2-40B4-BE49-F238E27FC236}">
                  <a16:creationId xmlns:a16="http://schemas.microsoft.com/office/drawing/2014/main" id="{6AE99FA5-0C69-6C36-2971-78F2D8ADAB23}"/>
                </a:ext>
              </a:extLst>
            </p:cNvPr>
            <p:cNvSpPr/>
            <p:nvPr/>
          </p:nvSpPr>
          <p:spPr>
            <a:xfrm flipV="1">
              <a:off x="8344773" y="1036574"/>
              <a:ext cx="3666889" cy="1879535"/>
            </a:xfrm>
            <a:prstGeom prst="rect">
              <a:avLst/>
            </a:prstGeom>
            <a:noFill/>
            <a:ln>
              <a:solidFill>
                <a:srgbClr val="00206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162" name="Right Brace 161">
              <a:extLst>
                <a:ext uri="{FF2B5EF4-FFF2-40B4-BE49-F238E27FC236}">
                  <a16:creationId xmlns:a16="http://schemas.microsoft.com/office/drawing/2014/main" id="{3AA9E1A4-F5CE-D952-2371-CEA31A2BD135}"/>
                </a:ext>
              </a:extLst>
            </p:cNvPr>
            <p:cNvSpPr/>
            <p:nvPr/>
          </p:nvSpPr>
          <p:spPr>
            <a:xfrm rot="5400000">
              <a:off x="10039417" y="833479"/>
              <a:ext cx="221382" cy="2171328"/>
            </a:xfrm>
            <a:prstGeom prst="rightBrace">
              <a:avLst>
                <a:gd name="adj1" fmla="val 22563"/>
                <a:gd name="adj2" fmla="val 4879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371600"/>
              <a:endParaRPr lang="en-US" sz="2700">
                <a:solidFill>
                  <a:prstClr val="black"/>
                </a:solidFill>
                <a:latin typeface="Calibri" panose="020F0502020204030204"/>
              </a:endParaRPr>
            </a:p>
          </p:txBody>
        </p:sp>
        <p:grpSp>
          <p:nvGrpSpPr>
            <p:cNvPr id="107" name="Group 106">
              <a:extLst>
                <a:ext uri="{FF2B5EF4-FFF2-40B4-BE49-F238E27FC236}">
                  <a16:creationId xmlns:a16="http://schemas.microsoft.com/office/drawing/2014/main" id="{FFD7A07D-526A-18C8-5581-2674E9E8C1A3}"/>
                </a:ext>
              </a:extLst>
            </p:cNvPr>
            <p:cNvGrpSpPr/>
            <p:nvPr/>
          </p:nvGrpSpPr>
          <p:grpSpPr>
            <a:xfrm>
              <a:off x="8517775" y="1996887"/>
              <a:ext cx="1002979" cy="574607"/>
              <a:chOff x="9067598" y="1581786"/>
              <a:chExt cx="1002979" cy="574607"/>
            </a:xfrm>
          </p:grpSpPr>
          <p:pic>
            <p:nvPicPr>
              <p:cNvPr id="175" name="Graphic 174" descr="Programmer male outline">
                <a:extLst>
                  <a:ext uri="{FF2B5EF4-FFF2-40B4-BE49-F238E27FC236}">
                    <a16:creationId xmlns:a16="http://schemas.microsoft.com/office/drawing/2014/main" id="{BA3848BA-BB8C-059C-989E-5C8E122B7174}"/>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9384502" y="1581786"/>
                <a:ext cx="399521" cy="399521"/>
              </a:xfrm>
              <a:prstGeom prst="rect">
                <a:avLst/>
              </a:prstGeom>
            </p:spPr>
          </p:pic>
          <p:sp>
            <p:nvSpPr>
              <p:cNvPr id="184" name="TextBox 97">
                <a:extLst>
                  <a:ext uri="{FF2B5EF4-FFF2-40B4-BE49-F238E27FC236}">
                    <a16:creationId xmlns:a16="http://schemas.microsoft.com/office/drawing/2014/main" id="{EA949B07-9BC7-B131-3B06-1F90995B432B}"/>
                  </a:ext>
                </a:extLst>
              </p:cNvPr>
              <p:cNvSpPr txBox="1"/>
              <p:nvPr/>
            </p:nvSpPr>
            <p:spPr>
              <a:xfrm>
                <a:off x="9067598" y="1956338"/>
                <a:ext cx="1002979" cy="200055"/>
              </a:xfrm>
              <a:prstGeom prst="rect">
                <a:avLst/>
              </a:prstGeom>
              <a:noFill/>
            </p:spPr>
            <p:txBody>
              <a:bodyPr wrap="square" rtlCol="0">
                <a:spAutoFit/>
              </a:bodyPr>
              <a:lstStyle/>
              <a:p>
                <a:pPr algn="ctr" defTabSz="1371600"/>
                <a:r>
                  <a:rPr lang="en-US" sz="1350" dirty="0">
                    <a:solidFill>
                      <a:srgbClr val="437F86"/>
                    </a:solidFill>
                    <a:latin typeface="Calibri" panose="020F0502020204030204"/>
                  </a:rPr>
                  <a:t>Fast Digitalization</a:t>
                </a:r>
              </a:p>
            </p:txBody>
          </p:sp>
        </p:grpSp>
        <p:grpSp>
          <p:nvGrpSpPr>
            <p:cNvPr id="113" name="Group 112">
              <a:extLst>
                <a:ext uri="{FF2B5EF4-FFF2-40B4-BE49-F238E27FC236}">
                  <a16:creationId xmlns:a16="http://schemas.microsoft.com/office/drawing/2014/main" id="{24AFF7B7-8307-5AB5-2746-FF20C6D45503}"/>
                </a:ext>
              </a:extLst>
            </p:cNvPr>
            <p:cNvGrpSpPr/>
            <p:nvPr/>
          </p:nvGrpSpPr>
          <p:grpSpPr>
            <a:xfrm>
              <a:off x="9731807" y="2013122"/>
              <a:ext cx="1805230" cy="853065"/>
              <a:chOff x="9771906" y="1591774"/>
              <a:chExt cx="1805230" cy="853065"/>
            </a:xfrm>
          </p:grpSpPr>
          <p:pic>
            <p:nvPicPr>
              <p:cNvPr id="74" name="Graphic 73" descr="Computer outline">
                <a:extLst>
                  <a:ext uri="{FF2B5EF4-FFF2-40B4-BE49-F238E27FC236}">
                    <a16:creationId xmlns:a16="http://schemas.microsoft.com/office/drawing/2014/main" id="{D0D91FEF-FDE9-4E47-F80B-7EBB41A2FFFB}"/>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0068183" y="1591774"/>
                <a:ext cx="481483" cy="481483"/>
              </a:xfrm>
              <a:prstGeom prst="rect">
                <a:avLst/>
              </a:prstGeom>
            </p:spPr>
          </p:pic>
          <p:sp>
            <p:nvSpPr>
              <p:cNvPr id="75" name="TextBox 97">
                <a:extLst>
                  <a:ext uri="{FF2B5EF4-FFF2-40B4-BE49-F238E27FC236}">
                    <a16:creationId xmlns:a16="http://schemas.microsoft.com/office/drawing/2014/main" id="{B580B29C-E931-EE71-A814-97C7C6A666D0}"/>
                  </a:ext>
                </a:extLst>
              </p:cNvPr>
              <p:cNvSpPr txBox="1"/>
              <p:nvPr/>
            </p:nvSpPr>
            <p:spPr>
              <a:xfrm>
                <a:off x="9771906" y="1956656"/>
                <a:ext cx="1267410" cy="200055"/>
              </a:xfrm>
              <a:prstGeom prst="rect">
                <a:avLst/>
              </a:prstGeom>
              <a:noFill/>
            </p:spPr>
            <p:txBody>
              <a:bodyPr wrap="square" rtlCol="0">
                <a:spAutoFit/>
              </a:bodyPr>
              <a:lstStyle/>
              <a:p>
                <a:pPr algn="ctr" defTabSz="1371600"/>
                <a:r>
                  <a:rPr lang="en-US" sz="1350" dirty="0">
                    <a:solidFill>
                      <a:srgbClr val="437F86"/>
                    </a:solidFill>
                    <a:latin typeface="Calibri" panose="020F0502020204030204"/>
                  </a:rPr>
                  <a:t>One Stop Service</a:t>
                </a:r>
              </a:p>
            </p:txBody>
          </p:sp>
          <p:sp>
            <p:nvSpPr>
              <p:cNvPr id="82" name="TextBox 97">
                <a:extLst>
                  <a:ext uri="{FF2B5EF4-FFF2-40B4-BE49-F238E27FC236}">
                    <a16:creationId xmlns:a16="http://schemas.microsoft.com/office/drawing/2014/main" id="{0836D33E-CD93-F10F-6C68-00DAECD12B1A}"/>
                  </a:ext>
                </a:extLst>
              </p:cNvPr>
              <p:cNvSpPr txBox="1"/>
              <p:nvPr/>
            </p:nvSpPr>
            <p:spPr>
              <a:xfrm>
                <a:off x="9921581" y="2106285"/>
                <a:ext cx="1655555" cy="338554"/>
              </a:xfrm>
              <a:prstGeom prst="rect">
                <a:avLst/>
              </a:prstGeom>
              <a:noFill/>
            </p:spPr>
            <p:txBody>
              <a:bodyPr wrap="square" rtlCol="0">
                <a:spAutoFit/>
              </a:bodyPr>
              <a:lstStyle/>
              <a:p>
                <a:pPr marL="257175" indent="-257175" defTabSz="1371600">
                  <a:buFont typeface="Arial" panose="020B0604020202020204" pitchFamily="34" charset="0"/>
                  <a:buChar char="•"/>
                </a:pPr>
                <a:r>
                  <a:rPr lang="en-US" sz="1350" dirty="0">
                    <a:solidFill>
                      <a:srgbClr val="437F86"/>
                    </a:solidFill>
                    <a:latin typeface="Calibri" panose="020F0502020204030204"/>
                  </a:rPr>
                  <a:t>All form In one Site</a:t>
                </a:r>
              </a:p>
              <a:p>
                <a:pPr marL="257175" indent="-257175" defTabSz="1371600">
                  <a:buFont typeface="Arial" panose="020B0604020202020204" pitchFamily="34" charset="0"/>
                  <a:buChar char="•"/>
                </a:pPr>
                <a:r>
                  <a:rPr lang="en-US" sz="1350" dirty="0">
                    <a:solidFill>
                      <a:srgbClr val="437F86"/>
                    </a:solidFill>
                    <a:latin typeface="Calibri" panose="020F0502020204030204"/>
                  </a:rPr>
                  <a:t>Easy Tracking Form Request</a:t>
                </a:r>
              </a:p>
            </p:txBody>
          </p:sp>
        </p:grpSp>
        <p:pic>
          <p:nvPicPr>
            <p:cNvPr id="241" name="Picture 240">
              <a:extLst>
                <a:ext uri="{FF2B5EF4-FFF2-40B4-BE49-F238E27FC236}">
                  <a16:creationId xmlns:a16="http://schemas.microsoft.com/office/drawing/2014/main" id="{B1530DA7-B2A4-A8A9-E66E-E57A2AF99E9C}"/>
                </a:ext>
              </a:extLst>
            </p:cNvPr>
            <p:cNvPicPr>
              <a:picLocks noChangeAspect="1"/>
            </p:cNvPicPr>
            <p:nvPr/>
          </p:nvPicPr>
          <p:blipFill>
            <a:blip r:embed="rId45"/>
            <a:stretch>
              <a:fillRect/>
            </a:stretch>
          </p:blipFill>
          <p:spPr>
            <a:xfrm>
              <a:off x="10916933" y="2059001"/>
              <a:ext cx="735689" cy="467355"/>
            </a:xfrm>
            <a:prstGeom prst="rect">
              <a:avLst/>
            </a:prstGeom>
            <a:effectLst>
              <a:outerShdw blurRad="63500" sx="102000" sy="102000" algn="ctr" rotWithShape="0">
                <a:prstClr val="black">
                  <a:alpha val="40000"/>
                </a:prstClr>
              </a:outerShdw>
            </a:effectLst>
          </p:spPr>
        </p:pic>
      </p:grpSp>
    </p:spTree>
    <p:extLst>
      <p:ext uri="{BB962C8B-B14F-4D97-AF65-F5344CB8AC3E}">
        <p14:creationId xmlns:p14="http://schemas.microsoft.com/office/powerpoint/2010/main" val="4147267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Konektor Lurus 46">
            <a:extLst>
              <a:ext uri="{FF2B5EF4-FFF2-40B4-BE49-F238E27FC236}">
                <a16:creationId xmlns:a16="http://schemas.microsoft.com/office/drawing/2014/main" id="{33A8D18E-3797-BD5C-A1B3-8C7D0D95B76D}"/>
              </a:ext>
            </a:extLst>
          </p:cNvPr>
          <p:cNvCxnSpPr>
            <a:cxnSpLocks/>
          </p:cNvCxnSpPr>
          <p:nvPr/>
        </p:nvCxnSpPr>
        <p:spPr>
          <a:xfrm>
            <a:off x="1165295" y="1079604"/>
            <a:ext cx="16589909"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70B3DE5-E7BB-6070-ABC0-BCBF4A6D89DB}"/>
              </a:ext>
            </a:extLst>
          </p:cNvPr>
          <p:cNvSpPr txBox="1"/>
          <p:nvPr/>
        </p:nvSpPr>
        <p:spPr>
          <a:xfrm>
            <a:off x="4842803" y="398126"/>
            <a:ext cx="10529806" cy="646331"/>
          </a:xfrm>
          <a:prstGeom prst="rect">
            <a:avLst/>
          </a:prstGeom>
          <a:noFill/>
        </p:spPr>
        <p:txBody>
          <a:bodyPr wrap="none" rtlCol="0">
            <a:spAutoFit/>
          </a:bodyPr>
          <a:lstStyle/>
          <a:p>
            <a:pPr defTabSz="1371600"/>
            <a:r>
              <a:rPr lang="en-US" sz="3600" b="1" dirty="0">
                <a:solidFill>
                  <a:srgbClr val="071952"/>
                </a:solidFill>
                <a:latin typeface="Arial" panose="020B0604020202020204" pitchFamily="34" charset="0"/>
                <a:cs typeface="Arial" panose="020B0604020202020204" pitchFamily="34" charset="0"/>
              </a:rPr>
              <a:t>IMPROVE HR EFFICIENCY BY SMART SYSTEM</a:t>
            </a:r>
          </a:p>
        </p:txBody>
      </p:sp>
      <p:grpSp>
        <p:nvGrpSpPr>
          <p:cNvPr id="77" name="Group 76">
            <a:extLst>
              <a:ext uri="{FF2B5EF4-FFF2-40B4-BE49-F238E27FC236}">
                <a16:creationId xmlns:a16="http://schemas.microsoft.com/office/drawing/2014/main" id="{B6F18D34-6BC5-D447-32CC-4967BF7DBD9B}"/>
              </a:ext>
            </a:extLst>
          </p:cNvPr>
          <p:cNvGrpSpPr/>
          <p:nvPr/>
        </p:nvGrpSpPr>
        <p:grpSpPr>
          <a:xfrm>
            <a:off x="515471" y="149682"/>
            <a:ext cx="4215510" cy="1289160"/>
            <a:chOff x="343647" y="57256"/>
            <a:chExt cx="2810340" cy="859440"/>
          </a:xfrm>
        </p:grpSpPr>
        <p:sp>
          <p:nvSpPr>
            <p:cNvPr id="20" name="Paralelogram 25">
              <a:extLst>
                <a:ext uri="{FF2B5EF4-FFF2-40B4-BE49-F238E27FC236}">
                  <a16:creationId xmlns:a16="http://schemas.microsoft.com/office/drawing/2014/main" id="{2EA9B96F-3156-9725-1365-7F2AFE78B04F}"/>
                </a:ext>
              </a:extLst>
            </p:cNvPr>
            <p:cNvSpPr/>
            <p:nvPr/>
          </p:nvSpPr>
          <p:spPr>
            <a:xfrm>
              <a:off x="439381" y="326315"/>
              <a:ext cx="2206855" cy="535495"/>
            </a:xfrm>
            <a:custGeom>
              <a:avLst/>
              <a:gdLst>
                <a:gd name="connsiteX0" fmla="*/ 0 w 2993328"/>
                <a:gd name="connsiteY0" fmla="*/ 752623 h 752623"/>
                <a:gd name="connsiteX1" fmla="*/ 188156 w 2993328"/>
                <a:gd name="connsiteY1" fmla="*/ 0 h 752623"/>
                <a:gd name="connsiteX2" fmla="*/ 2993328 w 2993328"/>
                <a:gd name="connsiteY2" fmla="*/ 0 h 752623"/>
                <a:gd name="connsiteX3" fmla="*/ 2805172 w 2993328"/>
                <a:gd name="connsiteY3" fmla="*/ 752623 h 752623"/>
                <a:gd name="connsiteX4" fmla="*/ 0 w 2993328"/>
                <a:gd name="connsiteY4" fmla="*/ 752623 h 752623"/>
                <a:gd name="connsiteX0" fmla="*/ 0 w 2993328"/>
                <a:gd name="connsiteY0" fmla="*/ 752623 h 759656"/>
                <a:gd name="connsiteX1" fmla="*/ 188156 w 2993328"/>
                <a:gd name="connsiteY1" fmla="*/ 0 h 759656"/>
                <a:gd name="connsiteX2" fmla="*/ 2993328 w 2993328"/>
                <a:gd name="connsiteY2" fmla="*/ 0 h 759656"/>
                <a:gd name="connsiteX3" fmla="*/ 2594157 w 2993328"/>
                <a:gd name="connsiteY3" fmla="*/ 759656 h 759656"/>
                <a:gd name="connsiteX4" fmla="*/ 0 w 2993328"/>
                <a:gd name="connsiteY4" fmla="*/ 752623 h 759656"/>
                <a:gd name="connsiteX0" fmla="*/ 0 w 2993328"/>
                <a:gd name="connsiteY0" fmla="*/ 752623 h 759656"/>
                <a:gd name="connsiteX1" fmla="*/ 188156 w 2993328"/>
                <a:gd name="connsiteY1" fmla="*/ 0 h 759656"/>
                <a:gd name="connsiteX2" fmla="*/ 2993328 w 2993328"/>
                <a:gd name="connsiteY2" fmla="*/ 0 h 759656"/>
                <a:gd name="connsiteX3" fmla="*/ 2439413 w 2993328"/>
                <a:gd name="connsiteY3" fmla="*/ 759656 h 759656"/>
                <a:gd name="connsiteX4" fmla="*/ 0 w 2993328"/>
                <a:gd name="connsiteY4" fmla="*/ 752623 h 759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3328" h="759656">
                  <a:moveTo>
                    <a:pt x="0" y="752623"/>
                  </a:moveTo>
                  <a:lnTo>
                    <a:pt x="188156" y="0"/>
                  </a:lnTo>
                  <a:lnTo>
                    <a:pt x="2993328" y="0"/>
                  </a:lnTo>
                  <a:lnTo>
                    <a:pt x="2439413" y="759656"/>
                  </a:lnTo>
                  <a:lnTo>
                    <a:pt x="0" y="752623"/>
                  </a:lnTo>
                  <a:close/>
                </a:path>
              </a:pathLst>
            </a:custGeom>
            <a:solidFill>
              <a:schemeClr val="accent2"/>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21" name="Paralelogram 25">
              <a:extLst>
                <a:ext uri="{FF2B5EF4-FFF2-40B4-BE49-F238E27FC236}">
                  <a16:creationId xmlns:a16="http://schemas.microsoft.com/office/drawing/2014/main" id="{E3562F5D-4310-6269-B7B7-BF268D8C6211}"/>
                </a:ext>
              </a:extLst>
            </p:cNvPr>
            <p:cNvSpPr/>
            <p:nvPr/>
          </p:nvSpPr>
          <p:spPr>
            <a:xfrm>
              <a:off x="947132" y="318685"/>
              <a:ext cx="2206855" cy="461665"/>
            </a:xfrm>
            <a:custGeom>
              <a:avLst/>
              <a:gdLst>
                <a:gd name="connsiteX0" fmla="*/ 0 w 2993328"/>
                <a:gd name="connsiteY0" fmla="*/ 752623 h 752623"/>
                <a:gd name="connsiteX1" fmla="*/ 188156 w 2993328"/>
                <a:gd name="connsiteY1" fmla="*/ 0 h 752623"/>
                <a:gd name="connsiteX2" fmla="*/ 2993328 w 2993328"/>
                <a:gd name="connsiteY2" fmla="*/ 0 h 752623"/>
                <a:gd name="connsiteX3" fmla="*/ 2805172 w 2993328"/>
                <a:gd name="connsiteY3" fmla="*/ 752623 h 752623"/>
                <a:gd name="connsiteX4" fmla="*/ 0 w 2993328"/>
                <a:gd name="connsiteY4" fmla="*/ 752623 h 752623"/>
                <a:gd name="connsiteX0" fmla="*/ 0 w 2993328"/>
                <a:gd name="connsiteY0" fmla="*/ 752623 h 759656"/>
                <a:gd name="connsiteX1" fmla="*/ 188156 w 2993328"/>
                <a:gd name="connsiteY1" fmla="*/ 0 h 759656"/>
                <a:gd name="connsiteX2" fmla="*/ 2993328 w 2993328"/>
                <a:gd name="connsiteY2" fmla="*/ 0 h 759656"/>
                <a:gd name="connsiteX3" fmla="*/ 2594157 w 2993328"/>
                <a:gd name="connsiteY3" fmla="*/ 759656 h 759656"/>
                <a:gd name="connsiteX4" fmla="*/ 0 w 2993328"/>
                <a:gd name="connsiteY4" fmla="*/ 752623 h 759656"/>
                <a:gd name="connsiteX0" fmla="*/ 0 w 2993328"/>
                <a:gd name="connsiteY0" fmla="*/ 752623 h 759656"/>
                <a:gd name="connsiteX1" fmla="*/ 188156 w 2993328"/>
                <a:gd name="connsiteY1" fmla="*/ 0 h 759656"/>
                <a:gd name="connsiteX2" fmla="*/ 2993328 w 2993328"/>
                <a:gd name="connsiteY2" fmla="*/ 0 h 759656"/>
                <a:gd name="connsiteX3" fmla="*/ 2439413 w 2993328"/>
                <a:gd name="connsiteY3" fmla="*/ 759656 h 759656"/>
                <a:gd name="connsiteX4" fmla="*/ 0 w 2993328"/>
                <a:gd name="connsiteY4" fmla="*/ 752623 h 759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3328" h="759656">
                  <a:moveTo>
                    <a:pt x="0" y="752623"/>
                  </a:moveTo>
                  <a:lnTo>
                    <a:pt x="188156" y="0"/>
                  </a:lnTo>
                  <a:lnTo>
                    <a:pt x="2993328" y="0"/>
                  </a:lnTo>
                  <a:lnTo>
                    <a:pt x="2439413" y="759656"/>
                  </a:lnTo>
                  <a:lnTo>
                    <a:pt x="0" y="752623"/>
                  </a:lnTo>
                  <a:close/>
                </a:path>
              </a:pathLst>
            </a:custGeom>
            <a:solidFill>
              <a:srgbClr val="F4F2DE"/>
            </a:solidFill>
            <a:ln>
              <a:solidFill>
                <a:schemeClr val="accent2"/>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41" name="TextBox 85">
              <a:extLst>
                <a:ext uri="{FF2B5EF4-FFF2-40B4-BE49-F238E27FC236}">
                  <a16:creationId xmlns:a16="http://schemas.microsoft.com/office/drawing/2014/main" id="{256F801E-E420-C142-C26A-037615867627}"/>
                </a:ext>
              </a:extLst>
            </p:cNvPr>
            <p:cNvSpPr txBox="1"/>
            <p:nvPr/>
          </p:nvSpPr>
          <p:spPr>
            <a:xfrm>
              <a:off x="1365933" y="367314"/>
              <a:ext cx="1397647" cy="276999"/>
            </a:xfrm>
            <a:prstGeom prst="rect">
              <a:avLst/>
            </a:prstGeom>
            <a:noFill/>
          </p:spPr>
          <p:txBody>
            <a:bodyPr wrap="none" rtlCol="0">
              <a:spAutoFit/>
            </a:bodyPr>
            <a:lstStyle/>
            <a:p>
              <a:pPr defTabSz="1371600"/>
              <a:r>
                <a:rPr lang="en-US" sz="2100" b="1" dirty="0">
                  <a:solidFill>
                    <a:srgbClr val="071952"/>
                  </a:solidFill>
                  <a:latin typeface="Calibri" panose="020F0502020204030204"/>
                </a:rPr>
                <a:t>Smart HR System</a:t>
              </a:r>
            </a:p>
          </p:txBody>
        </p:sp>
        <p:sp>
          <p:nvSpPr>
            <p:cNvPr id="19" name="Bagan alur: Konektor 48">
              <a:extLst>
                <a:ext uri="{FF2B5EF4-FFF2-40B4-BE49-F238E27FC236}">
                  <a16:creationId xmlns:a16="http://schemas.microsoft.com/office/drawing/2014/main" id="{2EE068FA-0D12-A2E0-2C2D-B3693E7C1C17}"/>
                </a:ext>
              </a:extLst>
            </p:cNvPr>
            <p:cNvSpPr/>
            <p:nvPr/>
          </p:nvSpPr>
          <p:spPr>
            <a:xfrm flipH="1">
              <a:off x="343647" y="57256"/>
              <a:ext cx="921978" cy="859440"/>
            </a:xfrm>
            <a:prstGeom prst="flowChartConnector">
              <a:avLst/>
            </a:prstGeom>
            <a:noFill/>
            <a:ln w="28575">
              <a:solidFill>
                <a:srgbClr val="071952"/>
              </a:solidFill>
              <a:prstDash val="dashDot"/>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srgbClr val="071952"/>
                </a:solidFill>
                <a:latin typeface="Calibri" panose="020F0502020204030204"/>
              </a:endParaRPr>
            </a:p>
          </p:txBody>
        </p:sp>
        <p:sp>
          <p:nvSpPr>
            <p:cNvPr id="22" name="Bagan alur: Konektor 48">
              <a:extLst>
                <a:ext uri="{FF2B5EF4-FFF2-40B4-BE49-F238E27FC236}">
                  <a16:creationId xmlns:a16="http://schemas.microsoft.com/office/drawing/2014/main" id="{5A1839F4-B17F-EDBC-4785-1754EAD70DDF}"/>
                </a:ext>
              </a:extLst>
            </p:cNvPr>
            <p:cNvSpPr/>
            <p:nvPr/>
          </p:nvSpPr>
          <p:spPr>
            <a:xfrm flipH="1">
              <a:off x="439381" y="160110"/>
              <a:ext cx="748154" cy="679285"/>
            </a:xfrm>
            <a:prstGeom prst="flowChartConnector">
              <a:avLst/>
            </a:pr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srgbClr val="071952"/>
                </a:solidFill>
                <a:latin typeface="Calibri" panose="020F0502020204030204"/>
              </a:endParaRPr>
            </a:p>
          </p:txBody>
        </p:sp>
        <p:sp>
          <p:nvSpPr>
            <p:cNvPr id="40" name="TextBox 45">
              <a:extLst>
                <a:ext uri="{FF2B5EF4-FFF2-40B4-BE49-F238E27FC236}">
                  <a16:creationId xmlns:a16="http://schemas.microsoft.com/office/drawing/2014/main" id="{882E5B11-B1FF-5C50-EEE3-AD54FECE2D22}"/>
                </a:ext>
              </a:extLst>
            </p:cNvPr>
            <p:cNvSpPr txBox="1"/>
            <p:nvPr/>
          </p:nvSpPr>
          <p:spPr>
            <a:xfrm>
              <a:off x="414493" y="268919"/>
              <a:ext cx="826244" cy="430887"/>
            </a:xfrm>
            <a:prstGeom prst="rect">
              <a:avLst/>
            </a:prstGeom>
            <a:noFill/>
          </p:spPr>
          <p:txBody>
            <a:bodyPr wrap="square" rtlCol="0">
              <a:spAutoFit/>
            </a:bodyPr>
            <a:lstStyle/>
            <a:p>
              <a:pPr defTabSz="1371600"/>
              <a:r>
                <a:rPr lang="en-US" sz="3600" b="1" dirty="0">
                  <a:solidFill>
                    <a:prstClr val="white"/>
                  </a:solidFill>
                  <a:latin typeface="Arial" panose="020B0604020202020204" pitchFamily="34" charset="0"/>
                  <a:cs typeface="Arial" panose="020B0604020202020204" pitchFamily="34" charset="0"/>
                </a:rPr>
                <a:t>SHS</a:t>
              </a:r>
              <a:endParaRPr lang="en-US" sz="3000" b="1" dirty="0">
                <a:solidFill>
                  <a:prstClr val="white"/>
                </a:solidFill>
                <a:latin typeface="Arial" panose="020B0604020202020204" pitchFamily="34" charset="0"/>
                <a:cs typeface="Arial" panose="020B0604020202020204" pitchFamily="34" charset="0"/>
              </a:endParaRPr>
            </a:p>
          </p:txBody>
        </p:sp>
      </p:grpSp>
      <p:grpSp>
        <p:nvGrpSpPr>
          <p:cNvPr id="272" name="Group 271">
            <a:extLst>
              <a:ext uri="{FF2B5EF4-FFF2-40B4-BE49-F238E27FC236}">
                <a16:creationId xmlns:a16="http://schemas.microsoft.com/office/drawing/2014/main" id="{D4936628-6B98-B41F-BD18-3D758CD05BCB}"/>
              </a:ext>
            </a:extLst>
          </p:cNvPr>
          <p:cNvGrpSpPr/>
          <p:nvPr/>
        </p:nvGrpSpPr>
        <p:grpSpPr>
          <a:xfrm>
            <a:off x="185496" y="9359557"/>
            <a:ext cx="17782011" cy="850106"/>
            <a:chOff x="158438" y="8637953"/>
            <a:chExt cx="11346797" cy="566737"/>
          </a:xfrm>
        </p:grpSpPr>
        <p:cxnSp>
          <p:nvCxnSpPr>
            <p:cNvPr id="273" name="Straight Connector 272">
              <a:extLst>
                <a:ext uri="{FF2B5EF4-FFF2-40B4-BE49-F238E27FC236}">
                  <a16:creationId xmlns:a16="http://schemas.microsoft.com/office/drawing/2014/main" id="{FCCF34E6-5BFC-BFAF-7BA8-7A2D8B04A1FA}"/>
                </a:ext>
              </a:extLst>
            </p:cNvPr>
            <p:cNvCxnSpPr/>
            <p:nvPr/>
          </p:nvCxnSpPr>
          <p:spPr>
            <a:xfrm>
              <a:off x="1682857" y="8742189"/>
              <a:ext cx="9822378" cy="0"/>
            </a:xfrm>
            <a:prstGeom prst="line">
              <a:avLst/>
            </a:prstGeom>
            <a:ln>
              <a:solidFill>
                <a:srgbClr val="D22745"/>
              </a:solidFill>
            </a:ln>
          </p:spPr>
          <p:style>
            <a:lnRef idx="1">
              <a:schemeClr val="accent1"/>
            </a:lnRef>
            <a:fillRef idx="0">
              <a:schemeClr val="accent1"/>
            </a:fillRef>
            <a:effectRef idx="0">
              <a:schemeClr val="accent1"/>
            </a:effectRef>
            <a:fontRef idx="minor">
              <a:schemeClr val="tx1"/>
            </a:fontRef>
          </p:style>
        </p:cxnSp>
        <p:grpSp>
          <p:nvGrpSpPr>
            <p:cNvPr id="274" name="Group 273">
              <a:extLst>
                <a:ext uri="{FF2B5EF4-FFF2-40B4-BE49-F238E27FC236}">
                  <a16:creationId xmlns:a16="http://schemas.microsoft.com/office/drawing/2014/main" id="{CAF6F309-7EE1-1F47-A843-F15899877664}"/>
                </a:ext>
              </a:extLst>
            </p:cNvPr>
            <p:cNvGrpSpPr/>
            <p:nvPr/>
          </p:nvGrpSpPr>
          <p:grpSpPr>
            <a:xfrm>
              <a:off x="158438" y="8637953"/>
              <a:ext cx="4997338" cy="566737"/>
              <a:chOff x="-1156098" y="8491512"/>
              <a:chExt cx="6512347" cy="738552"/>
            </a:xfrm>
          </p:grpSpPr>
          <p:pic>
            <p:nvPicPr>
              <p:cNvPr id="275" name="図 7">
                <a:extLst>
                  <a:ext uri="{FF2B5EF4-FFF2-40B4-BE49-F238E27FC236}">
                    <a16:creationId xmlns:a16="http://schemas.microsoft.com/office/drawing/2014/main" id="{7F65DD74-25EB-3ECE-E5E9-E26DE56D1F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56098" y="8611628"/>
                <a:ext cx="1459229" cy="556316"/>
              </a:xfrm>
              <a:prstGeom prst="rect">
                <a:avLst/>
              </a:prstGeom>
            </p:spPr>
          </p:pic>
          <p:pic>
            <p:nvPicPr>
              <p:cNvPr id="276" name="Picture 275">
                <a:extLst>
                  <a:ext uri="{FF2B5EF4-FFF2-40B4-BE49-F238E27FC236}">
                    <a16:creationId xmlns:a16="http://schemas.microsoft.com/office/drawing/2014/main" id="{DC6DA816-3B8B-1ABF-7E34-6988A83C9C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882" y="8491512"/>
                <a:ext cx="267384" cy="738552"/>
              </a:xfrm>
              <a:prstGeom prst="rect">
                <a:avLst/>
              </a:prstGeom>
            </p:spPr>
          </p:pic>
          <p:sp>
            <p:nvSpPr>
              <p:cNvPr id="277" name="TextBox 19">
                <a:extLst>
                  <a:ext uri="{FF2B5EF4-FFF2-40B4-BE49-F238E27FC236}">
                    <a16:creationId xmlns:a16="http://schemas.microsoft.com/office/drawing/2014/main" id="{1A57A3AC-D574-221F-A54F-17E28638AFF1}"/>
                  </a:ext>
                </a:extLst>
              </p:cNvPr>
              <p:cNvSpPr txBox="1"/>
              <p:nvPr/>
            </p:nvSpPr>
            <p:spPr>
              <a:xfrm>
                <a:off x="768018" y="8655360"/>
                <a:ext cx="4328328" cy="170461"/>
              </a:xfrm>
              <a:prstGeom prst="rect">
                <a:avLst/>
              </a:prstGeom>
              <a:noFill/>
            </p:spPr>
            <p:txBody>
              <a:bodyPr wrap="square" rtlCol="0">
                <a:spAutoFit/>
              </a:bodyPr>
              <a:lstStyle>
                <a:defPPr>
                  <a:defRPr lang="en-US"/>
                </a:defPPr>
                <a:lvl1pPr marL="0" algn="l" defTabSz="1075334" rtl="0" eaLnBrk="1" latinLnBrk="0" hangingPunct="1">
                  <a:defRPr sz="2117" kern="1200">
                    <a:solidFill>
                      <a:schemeClr val="tx1"/>
                    </a:solidFill>
                    <a:latin typeface="+mn-lt"/>
                    <a:ea typeface="+mn-ea"/>
                    <a:cs typeface="+mn-cs"/>
                  </a:defRPr>
                </a:lvl1pPr>
                <a:lvl2pPr marL="537667" algn="l" defTabSz="1075334" rtl="0" eaLnBrk="1" latinLnBrk="0" hangingPunct="1">
                  <a:defRPr sz="2117" kern="1200">
                    <a:solidFill>
                      <a:schemeClr val="tx1"/>
                    </a:solidFill>
                    <a:latin typeface="+mn-lt"/>
                    <a:ea typeface="+mn-ea"/>
                    <a:cs typeface="+mn-cs"/>
                  </a:defRPr>
                </a:lvl2pPr>
                <a:lvl3pPr marL="1075334" algn="l" defTabSz="1075334" rtl="0" eaLnBrk="1" latinLnBrk="0" hangingPunct="1">
                  <a:defRPr sz="2117" kern="1200">
                    <a:solidFill>
                      <a:schemeClr val="tx1"/>
                    </a:solidFill>
                    <a:latin typeface="+mn-lt"/>
                    <a:ea typeface="+mn-ea"/>
                    <a:cs typeface="+mn-cs"/>
                  </a:defRPr>
                </a:lvl3pPr>
                <a:lvl4pPr marL="1613002" algn="l" defTabSz="1075334" rtl="0" eaLnBrk="1" latinLnBrk="0" hangingPunct="1">
                  <a:defRPr sz="2117" kern="1200">
                    <a:solidFill>
                      <a:schemeClr val="tx1"/>
                    </a:solidFill>
                    <a:latin typeface="+mn-lt"/>
                    <a:ea typeface="+mn-ea"/>
                    <a:cs typeface="+mn-cs"/>
                  </a:defRPr>
                </a:lvl4pPr>
                <a:lvl5pPr marL="2150669" algn="l" defTabSz="1075334" rtl="0" eaLnBrk="1" latinLnBrk="0" hangingPunct="1">
                  <a:defRPr sz="2117" kern="1200">
                    <a:solidFill>
                      <a:schemeClr val="tx1"/>
                    </a:solidFill>
                    <a:latin typeface="+mn-lt"/>
                    <a:ea typeface="+mn-ea"/>
                    <a:cs typeface="+mn-cs"/>
                  </a:defRPr>
                </a:lvl5pPr>
                <a:lvl6pPr marL="2688336" algn="l" defTabSz="1075334" rtl="0" eaLnBrk="1" latinLnBrk="0" hangingPunct="1">
                  <a:defRPr sz="2117" kern="1200">
                    <a:solidFill>
                      <a:schemeClr val="tx1"/>
                    </a:solidFill>
                    <a:latin typeface="+mn-lt"/>
                    <a:ea typeface="+mn-ea"/>
                    <a:cs typeface="+mn-cs"/>
                  </a:defRPr>
                </a:lvl6pPr>
                <a:lvl7pPr marL="3226003" algn="l" defTabSz="1075334" rtl="0" eaLnBrk="1" latinLnBrk="0" hangingPunct="1">
                  <a:defRPr sz="2117" kern="1200">
                    <a:solidFill>
                      <a:schemeClr val="tx1"/>
                    </a:solidFill>
                    <a:latin typeface="+mn-lt"/>
                    <a:ea typeface="+mn-ea"/>
                    <a:cs typeface="+mn-cs"/>
                  </a:defRPr>
                </a:lvl7pPr>
                <a:lvl8pPr marL="3763670" algn="l" defTabSz="1075334" rtl="0" eaLnBrk="1" latinLnBrk="0" hangingPunct="1">
                  <a:defRPr sz="2117" kern="1200">
                    <a:solidFill>
                      <a:schemeClr val="tx1"/>
                    </a:solidFill>
                    <a:latin typeface="+mn-lt"/>
                    <a:ea typeface="+mn-ea"/>
                    <a:cs typeface="+mn-cs"/>
                  </a:defRPr>
                </a:lvl8pPr>
                <a:lvl9pPr marL="4301338" algn="l" defTabSz="1075334" rtl="0" eaLnBrk="1" latinLnBrk="0" hangingPunct="1">
                  <a:defRPr sz="2117" kern="1200">
                    <a:solidFill>
                      <a:schemeClr val="tx1"/>
                    </a:solidFill>
                    <a:latin typeface="+mn-lt"/>
                    <a:ea typeface="+mn-ea"/>
                    <a:cs typeface="+mn-cs"/>
                  </a:defRPr>
                </a:lvl9pPr>
              </a:lstStyle>
              <a:p>
                <a:pPr defTabSz="1613001"/>
                <a:r>
                  <a:rPr lang="en-US" sz="675" dirty="0">
                    <a:solidFill>
                      <a:prstClr val="white">
                        <a:lumMod val="50000"/>
                      </a:prstClr>
                    </a:solidFill>
                    <a:latin typeface="Times New Roman" panose="02020603050405020304" pitchFamily="18" charset="0"/>
                    <a:cs typeface="Times New Roman" panose="02020603050405020304" pitchFamily="18" charset="0"/>
                  </a:rPr>
                  <a:t>PT. DENSO MANUFACTURING INDONESIA</a:t>
                </a:r>
              </a:p>
            </p:txBody>
          </p:sp>
          <p:sp>
            <p:nvSpPr>
              <p:cNvPr id="278" name="TextBox 20">
                <a:extLst>
                  <a:ext uri="{FF2B5EF4-FFF2-40B4-BE49-F238E27FC236}">
                    <a16:creationId xmlns:a16="http://schemas.microsoft.com/office/drawing/2014/main" id="{76FD7534-462F-DB92-C49A-716123910686}"/>
                  </a:ext>
                </a:extLst>
              </p:cNvPr>
              <p:cNvSpPr txBox="1"/>
              <p:nvPr/>
            </p:nvSpPr>
            <p:spPr>
              <a:xfrm>
                <a:off x="754903" y="8789222"/>
                <a:ext cx="4328328" cy="170461"/>
              </a:xfrm>
              <a:prstGeom prst="rect">
                <a:avLst/>
              </a:prstGeom>
              <a:noFill/>
            </p:spPr>
            <p:txBody>
              <a:bodyPr wrap="square" rtlCol="0">
                <a:spAutoFit/>
              </a:bodyPr>
              <a:lstStyle>
                <a:defPPr>
                  <a:defRPr lang="en-US"/>
                </a:defPPr>
                <a:lvl1pPr marL="0" algn="l" defTabSz="1075334" rtl="0" eaLnBrk="1" latinLnBrk="0" hangingPunct="1">
                  <a:defRPr sz="2117" kern="1200">
                    <a:solidFill>
                      <a:schemeClr val="tx1"/>
                    </a:solidFill>
                    <a:latin typeface="+mn-lt"/>
                    <a:ea typeface="+mn-ea"/>
                    <a:cs typeface="+mn-cs"/>
                  </a:defRPr>
                </a:lvl1pPr>
                <a:lvl2pPr marL="537667" algn="l" defTabSz="1075334" rtl="0" eaLnBrk="1" latinLnBrk="0" hangingPunct="1">
                  <a:defRPr sz="2117" kern="1200">
                    <a:solidFill>
                      <a:schemeClr val="tx1"/>
                    </a:solidFill>
                    <a:latin typeface="+mn-lt"/>
                    <a:ea typeface="+mn-ea"/>
                    <a:cs typeface="+mn-cs"/>
                  </a:defRPr>
                </a:lvl2pPr>
                <a:lvl3pPr marL="1075334" algn="l" defTabSz="1075334" rtl="0" eaLnBrk="1" latinLnBrk="0" hangingPunct="1">
                  <a:defRPr sz="2117" kern="1200">
                    <a:solidFill>
                      <a:schemeClr val="tx1"/>
                    </a:solidFill>
                    <a:latin typeface="+mn-lt"/>
                    <a:ea typeface="+mn-ea"/>
                    <a:cs typeface="+mn-cs"/>
                  </a:defRPr>
                </a:lvl3pPr>
                <a:lvl4pPr marL="1613002" algn="l" defTabSz="1075334" rtl="0" eaLnBrk="1" latinLnBrk="0" hangingPunct="1">
                  <a:defRPr sz="2117" kern="1200">
                    <a:solidFill>
                      <a:schemeClr val="tx1"/>
                    </a:solidFill>
                    <a:latin typeface="+mn-lt"/>
                    <a:ea typeface="+mn-ea"/>
                    <a:cs typeface="+mn-cs"/>
                  </a:defRPr>
                </a:lvl4pPr>
                <a:lvl5pPr marL="2150669" algn="l" defTabSz="1075334" rtl="0" eaLnBrk="1" latinLnBrk="0" hangingPunct="1">
                  <a:defRPr sz="2117" kern="1200">
                    <a:solidFill>
                      <a:schemeClr val="tx1"/>
                    </a:solidFill>
                    <a:latin typeface="+mn-lt"/>
                    <a:ea typeface="+mn-ea"/>
                    <a:cs typeface="+mn-cs"/>
                  </a:defRPr>
                </a:lvl5pPr>
                <a:lvl6pPr marL="2688336" algn="l" defTabSz="1075334" rtl="0" eaLnBrk="1" latinLnBrk="0" hangingPunct="1">
                  <a:defRPr sz="2117" kern="1200">
                    <a:solidFill>
                      <a:schemeClr val="tx1"/>
                    </a:solidFill>
                    <a:latin typeface="+mn-lt"/>
                    <a:ea typeface="+mn-ea"/>
                    <a:cs typeface="+mn-cs"/>
                  </a:defRPr>
                </a:lvl6pPr>
                <a:lvl7pPr marL="3226003" algn="l" defTabSz="1075334" rtl="0" eaLnBrk="1" latinLnBrk="0" hangingPunct="1">
                  <a:defRPr sz="2117" kern="1200">
                    <a:solidFill>
                      <a:schemeClr val="tx1"/>
                    </a:solidFill>
                    <a:latin typeface="+mn-lt"/>
                    <a:ea typeface="+mn-ea"/>
                    <a:cs typeface="+mn-cs"/>
                  </a:defRPr>
                </a:lvl7pPr>
                <a:lvl8pPr marL="3763670" algn="l" defTabSz="1075334" rtl="0" eaLnBrk="1" latinLnBrk="0" hangingPunct="1">
                  <a:defRPr sz="2117" kern="1200">
                    <a:solidFill>
                      <a:schemeClr val="tx1"/>
                    </a:solidFill>
                    <a:latin typeface="+mn-lt"/>
                    <a:ea typeface="+mn-ea"/>
                    <a:cs typeface="+mn-cs"/>
                  </a:defRPr>
                </a:lvl8pPr>
                <a:lvl9pPr marL="4301338" algn="l" defTabSz="1075334" rtl="0" eaLnBrk="1" latinLnBrk="0" hangingPunct="1">
                  <a:defRPr sz="2117" kern="1200">
                    <a:solidFill>
                      <a:schemeClr val="tx1"/>
                    </a:solidFill>
                    <a:latin typeface="+mn-lt"/>
                    <a:ea typeface="+mn-ea"/>
                    <a:cs typeface="+mn-cs"/>
                  </a:defRPr>
                </a:lvl9pPr>
              </a:lstStyle>
              <a:p>
                <a:pPr defTabSz="1613001"/>
                <a:r>
                  <a:rPr lang="en-US" sz="675" dirty="0">
                    <a:solidFill>
                      <a:prstClr val="white">
                        <a:lumMod val="50000"/>
                      </a:prstClr>
                    </a:solidFill>
                    <a:latin typeface="Times New Roman" panose="02020603050405020304" pitchFamily="18" charset="0"/>
                    <a:cs typeface="Times New Roman" panose="02020603050405020304" pitchFamily="18" charset="0"/>
                  </a:rPr>
                  <a:t>System Development</a:t>
                </a:r>
              </a:p>
            </p:txBody>
          </p:sp>
          <p:sp>
            <p:nvSpPr>
              <p:cNvPr id="279" name="TextBox 21">
                <a:extLst>
                  <a:ext uri="{FF2B5EF4-FFF2-40B4-BE49-F238E27FC236}">
                    <a16:creationId xmlns:a16="http://schemas.microsoft.com/office/drawing/2014/main" id="{83006AD2-2DFD-3E80-E23C-A61990008481}"/>
                  </a:ext>
                </a:extLst>
              </p:cNvPr>
              <p:cNvSpPr txBox="1"/>
              <p:nvPr/>
            </p:nvSpPr>
            <p:spPr>
              <a:xfrm>
                <a:off x="754900" y="8977721"/>
                <a:ext cx="4601349" cy="155476"/>
              </a:xfrm>
              <a:prstGeom prst="rect">
                <a:avLst/>
              </a:prstGeom>
              <a:noFill/>
            </p:spPr>
            <p:txBody>
              <a:bodyPr wrap="square" rtlCol="0">
                <a:spAutoFit/>
              </a:bodyPr>
              <a:lstStyle>
                <a:defPPr>
                  <a:defRPr lang="en-US"/>
                </a:defPPr>
                <a:lvl1pPr marL="0" algn="l" defTabSz="1075334" rtl="0" eaLnBrk="1" latinLnBrk="0" hangingPunct="1">
                  <a:defRPr sz="2117" kern="1200">
                    <a:solidFill>
                      <a:schemeClr val="tx1"/>
                    </a:solidFill>
                    <a:latin typeface="+mn-lt"/>
                    <a:ea typeface="+mn-ea"/>
                    <a:cs typeface="+mn-cs"/>
                  </a:defRPr>
                </a:lvl1pPr>
                <a:lvl2pPr marL="537667" algn="l" defTabSz="1075334" rtl="0" eaLnBrk="1" latinLnBrk="0" hangingPunct="1">
                  <a:defRPr sz="2117" kern="1200">
                    <a:solidFill>
                      <a:schemeClr val="tx1"/>
                    </a:solidFill>
                    <a:latin typeface="+mn-lt"/>
                    <a:ea typeface="+mn-ea"/>
                    <a:cs typeface="+mn-cs"/>
                  </a:defRPr>
                </a:lvl2pPr>
                <a:lvl3pPr marL="1075334" algn="l" defTabSz="1075334" rtl="0" eaLnBrk="1" latinLnBrk="0" hangingPunct="1">
                  <a:defRPr sz="2117" kern="1200">
                    <a:solidFill>
                      <a:schemeClr val="tx1"/>
                    </a:solidFill>
                    <a:latin typeface="+mn-lt"/>
                    <a:ea typeface="+mn-ea"/>
                    <a:cs typeface="+mn-cs"/>
                  </a:defRPr>
                </a:lvl3pPr>
                <a:lvl4pPr marL="1613002" algn="l" defTabSz="1075334" rtl="0" eaLnBrk="1" latinLnBrk="0" hangingPunct="1">
                  <a:defRPr sz="2117" kern="1200">
                    <a:solidFill>
                      <a:schemeClr val="tx1"/>
                    </a:solidFill>
                    <a:latin typeface="+mn-lt"/>
                    <a:ea typeface="+mn-ea"/>
                    <a:cs typeface="+mn-cs"/>
                  </a:defRPr>
                </a:lvl4pPr>
                <a:lvl5pPr marL="2150669" algn="l" defTabSz="1075334" rtl="0" eaLnBrk="1" latinLnBrk="0" hangingPunct="1">
                  <a:defRPr sz="2117" kern="1200">
                    <a:solidFill>
                      <a:schemeClr val="tx1"/>
                    </a:solidFill>
                    <a:latin typeface="+mn-lt"/>
                    <a:ea typeface="+mn-ea"/>
                    <a:cs typeface="+mn-cs"/>
                  </a:defRPr>
                </a:lvl5pPr>
                <a:lvl6pPr marL="2688336" algn="l" defTabSz="1075334" rtl="0" eaLnBrk="1" latinLnBrk="0" hangingPunct="1">
                  <a:defRPr sz="2117" kern="1200">
                    <a:solidFill>
                      <a:schemeClr val="tx1"/>
                    </a:solidFill>
                    <a:latin typeface="+mn-lt"/>
                    <a:ea typeface="+mn-ea"/>
                    <a:cs typeface="+mn-cs"/>
                  </a:defRPr>
                </a:lvl6pPr>
                <a:lvl7pPr marL="3226003" algn="l" defTabSz="1075334" rtl="0" eaLnBrk="1" latinLnBrk="0" hangingPunct="1">
                  <a:defRPr sz="2117" kern="1200">
                    <a:solidFill>
                      <a:schemeClr val="tx1"/>
                    </a:solidFill>
                    <a:latin typeface="+mn-lt"/>
                    <a:ea typeface="+mn-ea"/>
                    <a:cs typeface="+mn-cs"/>
                  </a:defRPr>
                </a:lvl7pPr>
                <a:lvl8pPr marL="3763670" algn="l" defTabSz="1075334" rtl="0" eaLnBrk="1" latinLnBrk="0" hangingPunct="1">
                  <a:defRPr sz="2117" kern="1200">
                    <a:solidFill>
                      <a:schemeClr val="tx1"/>
                    </a:solidFill>
                    <a:latin typeface="+mn-lt"/>
                    <a:ea typeface="+mn-ea"/>
                    <a:cs typeface="+mn-cs"/>
                  </a:defRPr>
                </a:lvl8pPr>
                <a:lvl9pPr marL="4301338" algn="l" defTabSz="1075334" rtl="0" eaLnBrk="1" latinLnBrk="0" hangingPunct="1">
                  <a:defRPr sz="2117" kern="1200">
                    <a:solidFill>
                      <a:schemeClr val="tx1"/>
                    </a:solidFill>
                    <a:latin typeface="+mn-lt"/>
                    <a:ea typeface="+mn-ea"/>
                    <a:cs typeface="+mn-cs"/>
                  </a:defRPr>
                </a:lvl9pPr>
              </a:lstStyle>
              <a:p>
                <a:pPr defTabSz="1613001"/>
                <a:r>
                  <a:rPr lang="en-US" sz="563" dirty="0">
                    <a:solidFill>
                      <a:prstClr val="white">
                        <a:lumMod val="50000"/>
                      </a:prstClr>
                    </a:solidFill>
                    <a:latin typeface="Times New Roman" panose="02020603050405020304" pitchFamily="18" charset="0"/>
                    <a:cs typeface="Times New Roman" panose="02020603050405020304" pitchFamily="18" charset="0"/>
                  </a:rPr>
                  <a:t>@ DENSO CORPORATION All Rights Reserved.</a:t>
                </a:r>
              </a:p>
            </p:txBody>
          </p:sp>
        </p:grpSp>
      </p:grpSp>
      <p:sp>
        <p:nvSpPr>
          <p:cNvPr id="143" name="Rectangle: Rounded Corners 142">
            <a:extLst>
              <a:ext uri="{FF2B5EF4-FFF2-40B4-BE49-F238E27FC236}">
                <a16:creationId xmlns:a16="http://schemas.microsoft.com/office/drawing/2014/main" id="{86CBD746-694F-3C23-ECE8-8326A26370F4}"/>
              </a:ext>
            </a:extLst>
          </p:cNvPr>
          <p:cNvSpPr/>
          <p:nvPr/>
        </p:nvSpPr>
        <p:spPr>
          <a:xfrm>
            <a:off x="5506279" y="9614520"/>
            <a:ext cx="11329328" cy="382557"/>
          </a:xfrm>
          <a:prstGeom prst="round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r>
              <a:rPr lang="en-ID" sz="2700" b="1" dirty="0">
                <a:solidFill>
                  <a:srgbClr val="FF0000"/>
                </a:solidFill>
                <a:latin typeface="Calibri" panose="020F0502020204030204"/>
              </a:rPr>
              <a:t>DIGITIZING SYSTEM IN AN EASY, FAST, AND CHEAP WAY</a:t>
            </a:r>
          </a:p>
        </p:txBody>
      </p:sp>
      <p:grpSp>
        <p:nvGrpSpPr>
          <p:cNvPr id="53" name="Group 52">
            <a:extLst>
              <a:ext uri="{FF2B5EF4-FFF2-40B4-BE49-F238E27FC236}">
                <a16:creationId xmlns:a16="http://schemas.microsoft.com/office/drawing/2014/main" id="{E5EF5F9A-CA4B-A431-A67A-BA8BA82E1F05}"/>
              </a:ext>
            </a:extLst>
          </p:cNvPr>
          <p:cNvGrpSpPr/>
          <p:nvPr/>
        </p:nvGrpSpPr>
        <p:grpSpPr>
          <a:xfrm>
            <a:off x="398871" y="2574510"/>
            <a:ext cx="3836397" cy="1038261"/>
            <a:chOff x="265914" y="1854412"/>
            <a:chExt cx="2557598" cy="692174"/>
          </a:xfrm>
        </p:grpSpPr>
        <p:sp>
          <p:nvSpPr>
            <p:cNvPr id="37" name="Rectangle: Rounded Corners 36">
              <a:extLst>
                <a:ext uri="{FF2B5EF4-FFF2-40B4-BE49-F238E27FC236}">
                  <a16:creationId xmlns:a16="http://schemas.microsoft.com/office/drawing/2014/main" id="{12AEBFE5-5A2A-1D9E-102F-A7636B66AA3C}"/>
                </a:ext>
              </a:extLst>
            </p:cNvPr>
            <p:cNvSpPr/>
            <p:nvPr/>
          </p:nvSpPr>
          <p:spPr>
            <a:xfrm>
              <a:off x="265914" y="1934288"/>
              <a:ext cx="2509284" cy="529424"/>
            </a:xfrm>
            <a:prstGeom prst="roundRect">
              <a:avLst/>
            </a:prstGeom>
            <a:solidFill>
              <a:schemeClr val="accent1">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38" name="Bagan alur: Konektor 23">
              <a:extLst>
                <a:ext uri="{FF2B5EF4-FFF2-40B4-BE49-F238E27FC236}">
                  <a16:creationId xmlns:a16="http://schemas.microsoft.com/office/drawing/2014/main" id="{E420FD5D-EB9C-5CA8-592F-84EC04D5C532}"/>
                </a:ext>
              </a:extLst>
            </p:cNvPr>
            <p:cNvSpPr/>
            <p:nvPr/>
          </p:nvSpPr>
          <p:spPr>
            <a:xfrm>
              <a:off x="393424" y="1854412"/>
              <a:ext cx="716863" cy="692174"/>
            </a:xfrm>
            <a:prstGeom prst="flowChartConnector">
              <a:avLst/>
            </a:prstGeom>
            <a:solidFill>
              <a:srgbClr val="F4F2DE"/>
            </a:solidFill>
            <a:ln>
              <a:solidFill>
                <a:srgbClr val="20386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43" name="TextBox 42">
              <a:extLst>
                <a:ext uri="{FF2B5EF4-FFF2-40B4-BE49-F238E27FC236}">
                  <a16:creationId xmlns:a16="http://schemas.microsoft.com/office/drawing/2014/main" id="{495B3336-17C5-2A3B-B334-17F7D7B5C9C9}"/>
                </a:ext>
              </a:extLst>
            </p:cNvPr>
            <p:cNvSpPr txBox="1"/>
            <p:nvPr/>
          </p:nvSpPr>
          <p:spPr>
            <a:xfrm>
              <a:off x="1716315" y="1958752"/>
              <a:ext cx="1107197" cy="430887"/>
            </a:xfrm>
            <a:prstGeom prst="rect">
              <a:avLst/>
            </a:prstGeom>
            <a:noFill/>
          </p:spPr>
          <p:txBody>
            <a:bodyPr wrap="square" rtlCol="0">
              <a:spAutoFit/>
            </a:bodyPr>
            <a:lstStyle/>
            <a:p>
              <a:pPr defTabSz="1371600"/>
              <a:r>
                <a:rPr lang="en-US" b="1" dirty="0">
                  <a:solidFill>
                    <a:srgbClr val="FFFFFF"/>
                  </a:solidFill>
                  <a:latin typeface="Calibri" panose="020F0502020204030204"/>
                </a:rPr>
                <a:t>Digitalize System at HR</a:t>
              </a:r>
            </a:p>
          </p:txBody>
        </p:sp>
        <p:sp>
          <p:nvSpPr>
            <p:cNvPr id="65" name="TextBox 64">
              <a:extLst>
                <a:ext uri="{FF2B5EF4-FFF2-40B4-BE49-F238E27FC236}">
                  <a16:creationId xmlns:a16="http://schemas.microsoft.com/office/drawing/2014/main" id="{003E5E6D-ED80-D787-6C88-1182C4D0E447}"/>
                </a:ext>
              </a:extLst>
            </p:cNvPr>
            <p:cNvSpPr txBox="1"/>
            <p:nvPr/>
          </p:nvSpPr>
          <p:spPr>
            <a:xfrm>
              <a:off x="1092592" y="1966860"/>
              <a:ext cx="1310259" cy="369332"/>
            </a:xfrm>
            <a:prstGeom prst="rect">
              <a:avLst/>
            </a:prstGeom>
            <a:noFill/>
          </p:spPr>
          <p:txBody>
            <a:bodyPr wrap="square" rtlCol="0">
              <a:spAutoFit/>
            </a:bodyPr>
            <a:lstStyle/>
            <a:p>
              <a:pPr defTabSz="1371600"/>
              <a:r>
                <a:rPr lang="en-US" sz="3000" b="1" dirty="0">
                  <a:solidFill>
                    <a:prstClr val="white"/>
                  </a:solidFill>
                  <a:latin typeface="Calibri" panose="020F0502020204030204"/>
                </a:rPr>
                <a:t>100%</a:t>
              </a:r>
            </a:p>
          </p:txBody>
        </p:sp>
        <p:sp>
          <p:nvSpPr>
            <p:cNvPr id="60" name="TextBox 45">
              <a:extLst>
                <a:ext uri="{FF2B5EF4-FFF2-40B4-BE49-F238E27FC236}">
                  <a16:creationId xmlns:a16="http://schemas.microsoft.com/office/drawing/2014/main" id="{B0612CC9-54CD-1D08-6E0D-701777428D2B}"/>
                </a:ext>
              </a:extLst>
            </p:cNvPr>
            <p:cNvSpPr txBox="1"/>
            <p:nvPr/>
          </p:nvSpPr>
          <p:spPr>
            <a:xfrm>
              <a:off x="343647" y="2038835"/>
              <a:ext cx="762175" cy="276999"/>
            </a:xfrm>
            <a:prstGeom prst="rect">
              <a:avLst/>
            </a:prstGeom>
            <a:noFill/>
          </p:spPr>
          <p:txBody>
            <a:bodyPr wrap="none" rtlCol="0">
              <a:spAutoFit/>
            </a:bodyPr>
            <a:lstStyle/>
            <a:p>
              <a:pPr defTabSz="1371600"/>
              <a:r>
                <a:rPr lang="en-US" sz="2100" b="1" dirty="0">
                  <a:solidFill>
                    <a:srgbClr val="071952"/>
                  </a:solidFill>
                  <a:latin typeface="Arial" panose="020B0604020202020204" pitchFamily="34" charset="0"/>
                  <a:cs typeface="Arial" panose="020B0604020202020204" pitchFamily="34" charset="0"/>
                </a:rPr>
                <a:t>GOALS</a:t>
              </a:r>
              <a:endParaRPr lang="en-US" b="1" dirty="0">
                <a:solidFill>
                  <a:srgbClr val="071952"/>
                </a:solidFill>
                <a:latin typeface="Arial" panose="020B0604020202020204" pitchFamily="34" charset="0"/>
                <a:cs typeface="Arial" panose="020B0604020202020204" pitchFamily="34" charset="0"/>
              </a:endParaRPr>
            </a:p>
          </p:txBody>
        </p:sp>
      </p:grpSp>
      <p:grpSp>
        <p:nvGrpSpPr>
          <p:cNvPr id="50" name="Group 49">
            <a:extLst>
              <a:ext uri="{FF2B5EF4-FFF2-40B4-BE49-F238E27FC236}">
                <a16:creationId xmlns:a16="http://schemas.microsoft.com/office/drawing/2014/main" id="{5538A666-1BDC-D5FD-79D4-BE71900CD8AF}"/>
              </a:ext>
            </a:extLst>
          </p:cNvPr>
          <p:cNvGrpSpPr/>
          <p:nvPr/>
        </p:nvGrpSpPr>
        <p:grpSpPr>
          <a:xfrm>
            <a:off x="398871" y="1489860"/>
            <a:ext cx="3836397" cy="1038261"/>
            <a:chOff x="265914" y="1117065"/>
            <a:chExt cx="2557598" cy="692174"/>
          </a:xfrm>
        </p:grpSpPr>
        <p:sp>
          <p:nvSpPr>
            <p:cNvPr id="10" name="Rectangle: Rounded Corners 9">
              <a:extLst>
                <a:ext uri="{FF2B5EF4-FFF2-40B4-BE49-F238E27FC236}">
                  <a16:creationId xmlns:a16="http://schemas.microsoft.com/office/drawing/2014/main" id="{BD9CB76C-5559-2603-E4EB-4C623CC46FB3}"/>
                </a:ext>
              </a:extLst>
            </p:cNvPr>
            <p:cNvSpPr/>
            <p:nvPr/>
          </p:nvSpPr>
          <p:spPr>
            <a:xfrm>
              <a:off x="265914" y="1196941"/>
              <a:ext cx="2509284" cy="529424"/>
            </a:xfrm>
            <a:prstGeom prst="roundRect">
              <a:avLst/>
            </a:prstGeom>
            <a:solidFill>
              <a:schemeClr val="accent1">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16" name="Bagan alur: Konektor 23">
              <a:extLst>
                <a:ext uri="{FF2B5EF4-FFF2-40B4-BE49-F238E27FC236}">
                  <a16:creationId xmlns:a16="http://schemas.microsoft.com/office/drawing/2014/main" id="{5039EC2C-5870-49E9-A84A-3CB1713E7035}"/>
                </a:ext>
              </a:extLst>
            </p:cNvPr>
            <p:cNvSpPr/>
            <p:nvPr/>
          </p:nvSpPr>
          <p:spPr>
            <a:xfrm>
              <a:off x="393424" y="1117065"/>
              <a:ext cx="716863" cy="692174"/>
            </a:xfrm>
            <a:prstGeom prst="flowChartConnector">
              <a:avLst/>
            </a:prstGeom>
            <a:solidFill>
              <a:srgbClr val="F4F2DE"/>
            </a:solidFill>
            <a:ln>
              <a:solidFill>
                <a:srgbClr val="20386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30" name="TextBox 29">
              <a:extLst>
                <a:ext uri="{FF2B5EF4-FFF2-40B4-BE49-F238E27FC236}">
                  <a16:creationId xmlns:a16="http://schemas.microsoft.com/office/drawing/2014/main" id="{2B84CF90-0F46-3D21-7C09-C86955F60D16}"/>
                </a:ext>
              </a:extLst>
            </p:cNvPr>
            <p:cNvSpPr txBox="1"/>
            <p:nvPr/>
          </p:nvSpPr>
          <p:spPr>
            <a:xfrm>
              <a:off x="1179761" y="1221405"/>
              <a:ext cx="1643751" cy="430887"/>
            </a:xfrm>
            <a:prstGeom prst="rect">
              <a:avLst/>
            </a:prstGeom>
            <a:noFill/>
          </p:spPr>
          <p:txBody>
            <a:bodyPr wrap="square" rtlCol="0">
              <a:spAutoFit/>
            </a:bodyPr>
            <a:lstStyle/>
            <a:p>
              <a:pPr defTabSz="1371600"/>
              <a:r>
                <a:rPr lang="en-US" b="1" dirty="0">
                  <a:solidFill>
                    <a:srgbClr val="FFFFFF"/>
                  </a:solidFill>
                  <a:latin typeface="Calibri" panose="020F0502020204030204"/>
                </a:rPr>
                <a:t>Efficiency Operation with Digital System</a:t>
              </a:r>
            </a:p>
          </p:txBody>
        </p:sp>
        <p:pic>
          <p:nvPicPr>
            <p:cNvPr id="49" name="Graphic 48" descr="Brain in head with solid fill">
              <a:extLst>
                <a:ext uri="{FF2B5EF4-FFF2-40B4-BE49-F238E27FC236}">
                  <a16:creationId xmlns:a16="http://schemas.microsoft.com/office/drawing/2014/main" id="{DBD03B86-5F5D-2F70-9495-3D9DF77A29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4762" y="1136562"/>
              <a:ext cx="362370" cy="362370"/>
            </a:xfrm>
            <a:prstGeom prst="rect">
              <a:avLst/>
            </a:prstGeom>
          </p:spPr>
        </p:pic>
        <p:sp>
          <p:nvSpPr>
            <p:cNvPr id="66" name="TextBox 45">
              <a:extLst>
                <a:ext uri="{FF2B5EF4-FFF2-40B4-BE49-F238E27FC236}">
                  <a16:creationId xmlns:a16="http://schemas.microsoft.com/office/drawing/2014/main" id="{044E62CF-FDD7-C84E-9620-9220E3FFAC38}"/>
                </a:ext>
              </a:extLst>
            </p:cNvPr>
            <p:cNvSpPr txBox="1"/>
            <p:nvPr/>
          </p:nvSpPr>
          <p:spPr>
            <a:xfrm>
              <a:off x="379494" y="1420383"/>
              <a:ext cx="749992" cy="307777"/>
            </a:xfrm>
            <a:prstGeom prst="rect">
              <a:avLst/>
            </a:prstGeom>
            <a:noFill/>
          </p:spPr>
          <p:txBody>
            <a:bodyPr wrap="none" rtlCol="0">
              <a:spAutoFit/>
            </a:bodyPr>
            <a:lstStyle/>
            <a:p>
              <a:pPr algn="ctr" defTabSz="1371600"/>
              <a:r>
                <a:rPr lang="en-US" sz="1200" b="1" dirty="0">
                  <a:solidFill>
                    <a:srgbClr val="071952"/>
                  </a:solidFill>
                  <a:latin typeface="Arial" panose="020B0604020202020204" pitchFamily="34" charset="0"/>
                  <a:cs typeface="Arial" panose="020B0604020202020204" pitchFamily="34" charset="0"/>
                </a:rPr>
                <a:t>WAY OF</a:t>
              </a:r>
            </a:p>
            <a:p>
              <a:pPr defTabSz="1371600"/>
              <a:r>
                <a:rPr lang="en-US" sz="1200" b="1" dirty="0">
                  <a:solidFill>
                    <a:srgbClr val="071952"/>
                  </a:solidFill>
                  <a:latin typeface="Arial" panose="020B0604020202020204" pitchFamily="34" charset="0"/>
                  <a:cs typeface="Arial" panose="020B0604020202020204" pitchFamily="34" charset="0"/>
                </a:rPr>
                <a:t>THINKING</a:t>
              </a:r>
            </a:p>
          </p:txBody>
        </p:sp>
      </p:grpSp>
      <p:grpSp>
        <p:nvGrpSpPr>
          <p:cNvPr id="54" name="Group 53">
            <a:extLst>
              <a:ext uri="{FF2B5EF4-FFF2-40B4-BE49-F238E27FC236}">
                <a16:creationId xmlns:a16="http://schemas.microsoft.com/office/drawing/2014/main" id="{39A2EC9D-C38C-8442-B4A0-B28B7CD6599B}"/>
              </a:ext>
            </a:extLst>
          </p:cNvPr>
          <p:cNvGrpSpPr/>
          <p:nvPr/>
        </p:nvGrpSpPr>
        <p:grpSpPr>
          <a:xfrm>
            <a:off x="4133426" y="1442130"/>
            <a:ext cx="1936989" cy="2082155"/>
            <a:chOff x="2841342" y="1091541"/>
            <a:chExt cx="1291326" cy="1388103"/>
          </a:xfrm>
        </p:grpSpPr>
        <p:sp>
          <p:nvSpPr>
            <p:cNvPr id="68" name="Rectangle: Rounded Corners 67">
              <a:extLst>
                <a:ext uri="{FF2B5EF4-FFF2-40B4-BE49-F238E27FC236}">
                  <a16:creationId xmlns:a16="http://schemas.microsoft.com/office/drawing/2014/main" id="{1B35DDFE-5046-C34D-5292-4742E03F2058}"/>
                </a:ext>
              </a:extLst>
            </p:cNvPr>
            <p:cNvSpPr/>
            <p:nvPr/>
          </p:nvSpPr>
          <p:spPr>
            <a:xfrm>
              <a:off x="2945467" y="1189740"/>
              <a:ext cx="1117841" cy="1289904"/>
            </a:xfrm>
            <a:prstGeom prst="roundRect">
              <a:avLst/>
            </a:prstGeom>
            <a:solidFill>
              <a:schemeClr val="accent1">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81" name="Bagan alur: Konektor 23">
              <a:extLst>
                <a:ext uri="{FF2B5EF4-FFF2-40B4-BE49-F238E27FC236}">
                  <a16:creationId xmlns:a16="http://schemas.microsoft.com/office/drawing/2014/main" id="{E37B646A-B093-679B-964E-EE578FF4983C}"/>
                </a:ext>
              </a:extLst>
            </p:cNvPr>
            <p:cNvSpPr/>
            <p:nvPr/>
          </p:nvSpPr>
          <p:spPr>
            <a:xfrm>
              <a:off x="3144027" y="1091541"/>
              <a:ext cx="716863" cy="692174"/>
            </a:xfrm>
            <a:prstGeom prst="flowChartConnector">
              <a:avLst/>
            </a:prstGeom>
            <a:solidFill>
              <a:srgbClr val="F4F2DE"/>
            </a:solidFill>
            <a:ln>
              <a:solidFill>
                <a:srgbClr val="20386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95" name="TextBox 94">
              <a:extLst>
                <a:ext uri="{FF2B5EF4-FFF2-40B4-BE49-F238E27FC236}">
                  <a16:creationId xmlns:a16="http://schemas.microsoft.com/office/drawing/2014/main" id="{3D3E25C5-3AE1-CF02-0D3E-186F85701676}"/>
                </a:ext>
              </a:extLst>
            </p:cNvPr>
            <p:cNvSpPr txBox="1"/>
            <p:nvPr/>
          </p:nvSpPr>
          <p:spPr>
            <a:xfrm>
              <a:off x="2989472" y="1766450"/>
              <a:ext cx="1107197" cy="246221"/>
            </a:xfrm>
            <a:prstGeom prst="rect">
              <a:avLst/>
            </a:prstGeom>
            <a:noFill/>
          </p:spPr>
          <p:txBody>
            <a:bodyPr wrap="square" rtlCol="0">
              <a:spAutoFit/>
            </a:bodyPr>
            <a:lstStyle/>
            <a:p>
              <a:pPr defTabSz="1371600"/>
              <a:r>
                <a:rPr lang="en-US" b="1" dirty="0">
                  <a:solidFill>
                    <a:srgbClr val="FFFFFF"/>
                  </a:solidFill>
                  <a:latin typeface="Calibri" panose="020F0502020204030204"/>
                </a:rPr>
                <a:t>100 % Digital</a:t>
              </a:r>
            </a:p>
          </p:txBody>
        </p:sp>
        <p:sp>
          <p:nvSpPr>
            <p:cNvPr id="96" name="TextBox 95">
              <a:extLst>
                <a:ext uri="{FF2B5EF4-FFF2-40B4-BE49-F238E27FC236}">
                  <a16:creationId xmlns:a16="http://schemas.microsoft.com/office/drawing/2014/main" id="{E2A4596A-1697-B7D2-04FB-F906FB3FD9AF}"/>
                </a:ext>
              </a:extLst>
            </p:cNvPr>
            <p:cNvSpPr txBox="1"/>
            <p:nvPr/>
          </p:nvSpPr>
          <p:spPr>
            <a:xfrm>
              <a:off x="2841342" y="1990708"/>
              <a:ext cx="1291326" cy="430887"/>
            </a:xfrm>
            <a:prstGeom prst="rect">
              <a:avLst/>
            </a:prstGeom>
            <a:noFill/>
          </p:spPr>
          <p:txBody>
            <a:bodyPr wrap="square" rtlCol="0">
              <a:spAutoFit/>
            </a:bodyPr>
            <a:lstStyle/>
            <a:p>
              <a:pPr algn="ctr" defTabSz="1371600"/>
              <a:r>
                <a:rPr lang="en-US" b="1" dirty="0">
                  <a:solidFill>
                    <a:srgbClr val="FFFFFF"/>
                  </a:solidFill>
                  <a:latin typeface="Calibri" panose="020F0502020204030204"/>
                </a:rPr>
                <a:t>One Stop</a:t>
              </a:r>
            </a:p>
            <a:p>
              <a:pPr algn="ctr" defTabSz="1371600"/>
              <a:r>
                <a:rPr lang="en-US" b="1" dirty="0">
                  <a:solidFill>
                    <a:srgbClr val="FFFFFF"/>
                  </a:solidFill>
                  <a:latin typeface="Calibri" panose="020F0502020204030204"/>
                </a:rPr>
                <a:t>Service</a:t>
              </a:r>
            </a:p>
          </p:txBody>
        </p:sp>
        <p:sp>
          <p:nvSpPr>
            <p:cNvPr id="99" name="TextBox 45">
              <a:extLst>
                <a:ext uri="{FF2B5EF4-FFF2-40B4-BE49-F238E27FC236}">
                  <a16:creationId xmlns:a16="http://schemas.microsoft.com/office/drawing/2014/main" id="{E2E533DE-C520-E34B-E020-29C6574D73AC}"/>
                </a:ext>
              </a:extLst>
            </p:cNvPr>
            <p:cNvSpPr txBox="1"/>
            <p:nvPr/>
          </p:nvSpPr>
          <p:spPr>
            <a:xfrm>
              <a:off x="3213340" y="1275113"/>
              <a:ext cx="601874" cy="276999"/>
            </a:xfrm>
            <a:prstGeom prst="rect">
              <a:avLst/>
            </a:prstGeom>
            <a:noFill/>
          </p:spPr>
          <p:txBody>
            <a:bodyPr wrap="none" rtlCol="0">
              <a:spAutoFit/>
            </a:bodyPr>
            <a:lstStyle/>
            <a:p>
              <a:pPr defTabSz="1371600"/>
              <a:r>
                <a:rPr lang="en-US" sz="2100" b="1" dirty="0">
                  <a:solidFill>
                    <a:srgbClr val="071952"/>
                  </a:solidFill>
                  <a:latin typeface="Arial" panose="020B0604020202020204" pitchFamily="34" charset="0"/>
                  <a:cs typeface="Arial" panose="020B0604020202020204" pitchFamily="34" charset="0"/>
                </a:rPr>
                <a:t>SHS?</a:t>
              </a:r>
              <a:endParaRPr lang="en-US" b="1" dirty="0">
                <a:solidFill>
                  <a:srgbClr val="071952"/>
                </a:solidFill>
                <a:latin typeface="Arial" panose="020B0604020202020204" pitchFamily="34" charset="0"/>
                <a:cs typeface="Arial" panose="020B0604020202020204" pitchFamily="34" charset="0"/>
              </a:endParaRPr>
            </a:p>
          </p:txBody>
        </p:sp>
      </p:grpSp>
      <p:sp>
        <p:nvSpPr>
          <p:cNvPr id="106" name="TextBox 45">
            <a:extLst>
              <a:ext uri="{FF2B5EF4-FFF2-40B4-BE49-F238E27FC236}">
                <a16:creationId xmlns:a16="http://schemas.microsoft.com/office/drawing/2014/main" id="{A930B806-A853-11F2-F324-6B708DCEFC5A}"/>
              </a:ext>
            </a:extLst>
          </p:cNvPr>
          <p:cNvSpPr txBox="1"/>
          <p:nvPr/>
        </p:nvSpPr>
        <p:spPr>
          <a:xfrm>
            <a:off x="285521" y="5021296"/>
            <a:ext cx="1777001" cy="553998"/>
          </a:xfrm>
          <a:prstGeom prst="rect">
            <a:avLst/>
          </a:prstGeom>
          <a:noFill/>
        </p:spPr>
        <p:txBody>
          <a:bodyPr wrap="square" rtlCol="0">
            <a:spAutoFit/>
          </a:bodyPr>
          <a:lstStyle/>
          <a:p>
            <a:pPr algn="just" defTabSz="1371600"/>
            <a:r>
              <a:rPr lang="en-US" sz="1500" dirty="0">
                <a:solidFill>
                  <a:prstClr val="black"/>
                </a:solidFill>
                <a:latin typeface="Calibri" panose="020F0502020204030204"/>
              </a:rPr>
              <a:t>Spent</a:t>
            </a:r>
            <a:r>
              <a:rPr lang="en-US" sz="1500" b="1" dirty="0">
                <a:solidFill>
                  <a:srgbClr val="C00000"/>
                </a:solidFill>
                <a:latin typeface="Calibri" panose="020F0502020204030204"/>
              </a:rPr>
              <a:t> 500 </a:t>
            </a:r>
            <a:r>
              <a:rPr lang="en-US" sz="1500" dirty="0">
                <a:solidFill>
                  <a:prstClr val="black"/>
                </a:solidFill>
                <a:latin typeface="Calibri" panose="020F0502020204030204"/>
              </a:rPr>
              <a:t>sheets of </a:t>
            </a:r>
            <a:r>
              <a:rPr lang="en-US" sz="1500" b="1" dirty="0">
                <a:solidFill>
                  <a:srgbClr val="C00000"/>
                </a:solidFill>
                <a:latin typeface="Calibri" panose="020F0502020204030204"/>
              </a:rPr>
              <a:t>paper </a:t>
            </a:r>
            <a:r>
              <a:rPr lang="en-US" sz="1500" dirty="0">
                <a:solidFill>
                  <a:prstClr val="black"/>
                </a:solidFill>
                <a:latin typeface="Calibri" panose="020F0502020204030204"/>
              </a:rPr>
              <a:t>for Form.</a:t>
            </a:r>
          </a:p>
        </p:txBody>
      </p:sp>
      <p:pic>
        <p:nvPicPr>
          <p:cNvPr id="142" name="Gambar 141">
            <a:extLst>
              <a:ext uri="{FF2B5EF4-FFF2-40B4-BE49-F238E27FC236}">
                <a16:creationId xmlns:a16="http://schemas.microsoft.com/office/drawing/2014/main" id="{6D9EDCF0-C25F-B9FB-4817-09581E167610}"/>
              </a:ext>
            </a:extLst>
          </p:cNvPr>
          <p:cNvPicPr>
            <a:picLocks noChangeAspect="1"/>
          </p:cNvPicPr>
          <p:nvPr/>
        </p:nvPicPr>
        <p:blipFill>
          <a:blip r:embed="rId7">
            <a:duotone>
              <a:schemeClr val="accent5">
                <a:shade val="45000"/>
                <a:satMod val="135000"/>
              </a:schemeClr>
              <a:prstClr val="white"/>
            </a:duotone>
          </a:blip>
          <a:stretch>
            <a:fillRect/>
          </a:stretch>
        </p:blipFill>
        <p:spPr>
          <a:xfrm>
            <a:off x="1113359" y="4583114"/>
            <a:ext cx="453342" cy="453342"/>
          </a:xfrm>
          <a:prstGeom prst="rect">
            <a:avLst/>
          </a:prstGeom>
        </p:spPr>
      </p:pic>
      <p:sp>
        <p:nvSpPr>
          <p:cNvPr id="147" name="TextBox 45">
            <a:extLst>
              <a:ext uri="{FF2B5EF4-FFF2-40B4-BE49-F238E27FC236}">
                <a16:creationId xmlns:a16="http://schemas.microsoft.com/office/drawing/2014/main" id="{3FC4D828-1B9C-932A-96DA-12782FC3E25A}"/>
              </a:ext>
            </a:extLst>
          </p:cNvPr>
          <p:cNvSpPr txBox="1"/>
          <p:nvPr/>
        </p:nvSpPr>
        <p:spPr>
          <a:xfrm>
            <a:off x="4023475" y="4973588"/>
            <a:ext cx="1812224" cy="784830"/>
          </a:xfrm>
          <a:prstGeom prst="rect">
            <a:avLst/>
          </a:prstGeom>
          <a:noFill/>
        </p:spPr>
        <p:txBody>
          <a:bodyPr wrap="square" rtlCol="0">
            <a:spAutoFit/>
          </a:bodyPr>
          <a:lstStyle/>
          <a:p>
            <a:pPr algn="just" defTabSz="1371600"/>
            <a:r>
              <a:rPr lang="en-US" sz="1500" dirty="0">
                <a:solidFill>
                  <a:prstClr val="black"/>
                </a:solidFill>
                <a:latin typeface="Calibri" panose="020F0502020204030204"/>
              </a:rPr>
              <a:t>Total time for 1 Form Cycle  around </a:t>
            </a:r>
            <a:r>
              <a:rPr lang="en-US" sz="1500" b="1" dirty="0">
                <a:solidFill>
                  <a:srgbClr val="C00000"/>
                </a:solidFill>
                <a:latin typeface="Calibri" panose="020F0502020204030204"/>
              </a:rPr>
              <a:t>20</a:t>
            </a:r>
            <a:r>
              <a:rPr lang="en-US" sz="1500" b="1" dirty="0">
                <a:solidFill>
                  <a:prstClr val="black"/>
                </a:solidFill>
                <a:latin typeface="Calibri" panose="020F0502020204030204"/>
              </a:rPr>
              <a:t> </a:t>
            </a:r>
            <a:r>
              <a:rPr lang="en-US" sz="1500" b="1" dirty="0">
                <a:solidFill>
                  <a:srgbClr val="C00000"/>
                </a:solidFill>
                <a:latin typeface="Calibri" panose="020F0502020204030204"/>
              </a:rPr>
              <a:t>minutes</a:t>
            </a:r>
            <a:r>
              <a:rPr lang="en-US" sz="1500" b="1" dirty="0">
                <a:solidFill>
                  <a:prstClr val="black"/>
                </a:solidFill>
                <a:latin typeface="Calibri" panose="020F0502020204030204"/>
              </a:rPr>
              <a:t>.</a:t>
            </a:r>
          </a:p>
        </p:txBody>
      </p:sp>
      <p:pic>
        <p:nvPicPr>
          <p:cNvPr id="149" name="Grafik 24" descr="Stopwatch dengan isian solid">
            <a:extLst>
              <a:ext uri="{FF2B5EF4-FFF2-40B4-BE49-F238E27FC236}">
                <a16:creationId xmlns:a16="http://schemas.microsoft.com/office/drawing/2014/main" id="{971AABFF-2A24-66C6-C724-A4DAE554A8F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36415" y="4493417"/>
            <a:ext cx="538059" cy="538059"/>
          </a:xfrm>
          <a:prstGeom prst="rect">
            <a:avLst/>
          </a:prstGeom>
        </p:spPr>
      </p:pic>
      <p:sp>
        <p:nvSpPr>
          <p:cNvPr id="150" name="TextBox 45">
            <a:extLst>
              <a:ext uri="{FF2B5EF4-FFF2-40B4-BE49-F238E27FC236}">
                <a16:creationId xmlns:a16="http://schemas.microsoft.com/office/drawing/2014/main" id="{E0B20E05-E1B5-05B4-AAEC-480075B6632C}"/>
              </a:ext>
            </a:extLst>
          </p:cNvPr>
          <p:cNvSpPr txBox="1"/>
          <p:nvPr/>
        </p:nvSpPr>
        <p:spPr>
          <a:xfrm>
            <a:off x="2278365" y="4973588"/>
            <a:ext cx="1535937" cy="784830"/>
          </a:xfrm>
          <a:prstGeom prst="rect">
            <a:avLst/>
          </a:prstGeom>
          <a:noFill/>
        </p:spPr>
        <p:txBody>
          <a:bodyPr wrap="square" rtlCol="0">
            <a:spAutoFit/>
          </a:bodyPr>
          <a:lstStyle/>
          <a:p>
            <a:pPr algn="just" defTabSz="1371600"/>
            <a:r>
              <a:rPr lang="en-US" sz="1500" b="1" dirty="0">
                <a:solidFill>
                  <a:srgbClr val="C00000"/>
                </a:solidFill>
                <a:latin typeface="Calibri" panose="020F0502020204030204"/>
              </a:rPr>
              <a:t>Walking Time </a:t>
            </a:r>
            <a:r>
              <a:rPr lang="en-US" sz="1500" dirty="0">
                <a:solidFill>
                  <a:prstClr val="black"/>
                </a:solidFill>
                <a:latin typeface="Calibri" panose="020F0502020204030204"/>
              </a:rPr>
              <a:t>while approved step </a:t>
            </a:r>
            <a:r>
              <a:rPr lang="en-US" sz="1500" b="1" dirty="0">
                <a:solidFill>
                  <a:srgbClr val="C00000"/>
                </a:solidFill>
                <a:latin typeface="Calibri" panose="020F0502020204030204"/>
              </a:rPr>
              <a:t>10 minutes</a:t>
            </a:r>
          </a:p>
        </p:txBody>
      </p:sp>
      <p:pic>
        <p:nvPicPr>
          <p:cNvPr id="153" name="Picture 124">
            <a:extLst>
              <a:ext uri="{FF2B5EF4-FFF2-40B4-BE49-F238E27FC236}">
                <a16:creationId xmlns:a16="http://schemas.microsoft.com/office/drawing/2014/main" id="{787140A2-281B-6FCA-3B72-DCCB2CFBE8F1}"/>
              </a:ext>
            </a:extLst>
          </p:cNvPr>
          <p:cNvPicPr>
            <a:picLocks noChangeAspect="1"/>
          </p:cNvPicPr>
          <p:nvPr/>
        </p:nvPicPr>
        <p:blipFill>
          <a:blip r:embed="rId10">
            <a:duotone>
              <a:schemeClr val="accent1">
                <a:shade val="45000"/>
                <a:satMod val="135000"/>
              </a:schemeClr>
              <a:prstClr val="white"/>
            </a:duotone>
          </a:blip>
          <a:stretch>
            <a:fillRect/>
          </a:stretch>
        </p:blipFill>
        <p:spPr>
          <a:xfrm flipH="1">
            <a:off x="2813783" y="4511552"/>
            <a:ext cx="448256" cy="448256"/>
          </a:xfrm>
          <a:prstGeom prst="rect">
            <a:avLst/>
          </a:prstGeom>
          <a:noFill/>
        </p:spPr>
      </p:pic>
      <p:pic>
        <p:nvPicPr>
          <p:cNvPr id="206" name="Gambar 205">
            <a:extLst>
              <a:ext uri="{FF2B5EF4-FFF2-40B4-BE49-F238E27FC236}">
                <a16:creationId xmlns:a16="http://schemas.microsoft.com/office/drawing/2014/main" id="{4D436480-C0DF-BACD-39A1-698EF11B377A}"/>
              </a:ext>
            </a:extLst>
          </p:cNvPr>
          <p:cNvPicPr>
            <a:picLocks noChangeAspect="1"/>
          </p:cNvPicPr>
          <p:nvPr/>
        </p:nvPicPr>
        <p:blipFill>
          <a:blip r:embed="rId11">
            <a:duotone>
              <a:schemeClr val="accent2">
                <a:shade val="45000"/>
                <a:satMod val="135000"/>
              </a:schemeClr>
              <a:prstClr val="white"/>
            </a:duotone>
          </a:blip>
          <a:stretch>
            <a:fillRect/>
          </a:stretch>
        </p:blipFill>
        <p:spPr>
          <a:xfrm>
            <a:off x="11442315" y="3181242"/>
            <a:ext cx="593937" cy="595020"/>
          </a:xfrm>
          <a:prstGeom prst="rect">
            <a:avLst/>
          </a:prstGeom>
        </p:spPr>
      </p:pic>
      <p:grpSp>
        <p:nvGrpSpPr>
          <p:cNvPr id="85" name="Group 84">
            <a:extLst>
              <a:ext uri="{FF2B5EF4-FFF2-40B4-BE49-F238E27FC236}">
                <a16:creationId xmlns:a16="http://schemas.microsoft.com/office/drawing/2014/main" id="{4784C4DF-0DCA-DA9C-D53E-9897E239801B}"/>
              </a:ext>
            </a:extLst>
          </p:cNvPr>
          <p:cNvGrpSpPr/>
          <p:nvPr/>
        </p:nvGrpSpPr>
        <p:grpSpPr>
          <a:xfrm>
            <a:off x="488083" y="8418855"/>
            <a:ext cx="2989787" cy="692498"/>
            <a:chOff x="313980" y="3832281"/>
            <a:chExt cx="1993191" cy="461665"/>
          </a:xfrm>
        </p:grpSpPr>
        <p:pic>
          <p:nvPicPr>
            <p:cNvPr id="135" name="Grafik 20" descr="Gulung dengan isian solid">
              <a:extLst>
                <a:ext uri="{FF2B5EF4-FFF2-40B4-BE49-F238E27FC236}">
                  <a16:creationId xmlns:a16="http://schemas.microsoft.com/office/drawing/2014/main" id="{4160861C-EAE8-B72A-90E8-7515AC14D01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13980" y="3893131"/>
              <a:ext cx="479997" cy="400815"/>
            </a:xfrm>
            <a:prstGeom prst="rect">
              <a:avLst/>
            </a:prstGeom>
          </p:spPr>
        </p:pic>
        <p:sp>
          <p:nvSpPr>
            <p:cNvPr id="137" name="TextBox 45">
              <a:extLst>
                <a:ext uri="{FF2B5EF4-FFF2-40B4-BE49-F238E27FC236}">
                  <a16:creationId xmlns:a16="http://schemas.microsoft.com/office/drawing/2014/main" id="{4F60E4E4-A4C9-89BF-AD1E-B02C3C6BF54D}"/>
                </a:ext>
              </a:extLst>
            </p:cNvPr>
            <p:cNvSpPr txBox="1"/>
            <p:nvPr/>
          </p:nvSpPr>
          <p:spPr>
            <a:xfrm>
              <a:off x="732561" y="3832281"/>
              <a:ext cx="1574610" cy="430887"/>
            </a:xfrm>
            <a:prstGeom prst="rect">
              <a:avLst/>
            </a:prstGeom>
            <a:noFill/>
          </p:spPr>
          <p:txBody>
            <a:bodyPr wrap="square" rtlCol="0">
              <a:spAutoFit/>
            </a:bodyPr>
            <a:lstStyle/>
            <a:p>
              <a:pPr algn="just" defTabSz="1371600"/>
              <a:r>
                <a:rPr lang="en-US" b="1" dirty="0">
                  <a:solidFill>
                    <a:srgbClr val="C00000"/>
                  </a:solidFill>
                  <a:latin typeface="Calibri" panose="020F0502020204030204"/>
                </a:rPr>
                <a:t>15 FORM </a:t>
              </a:r>
            </a:p>
            <a:p>
              <a:pPr algn="just" defTabSz="1371600"/>
              <a:r>
                <a:rPr lang="en-US" dirty="0">
                  <a:solidFill>
                    <a:prstClr val="black"/>
                  </a:solidFill>
                  <a:latin typeface="Calibri" panose="020F0502020204030204"/>
                </a:rPr>
                <a:t>are still paper-based</a:t>
              </a:r>
            </a:p>
          </p:txBody>
        </p:sp>
      </p:grpSp>
      <p:grpSp>
        <p:nvGrpSpPr>
          <p:cNvPr id="89" name="Group 88">
            <a:extLst>
              <a:ext uri="{FF2B5EF4-FFF2-40B4-BE49-F238E27FC236}">
                <a16:creationId xmlns:a16="http://schemas.microsoft.com/office/drawing/2014/main" id="{9C620586-3979-8D00-6736-57D4DF828005}"/>
              </a:ext>
            </a:extLst>
          </p:cNvPr>
          <p:cNvGrpSpPr/>
          <p:nvPr/>
        </p:nvGrpSpPr>
        <p:grpSpPr>
          <a:xfrm>
            <a:off x="625799" y="7341082"/>
            <a:ext cx="2484894" cy="709172"/>
            <a:chOff x="2414053" y="3867959"/>
            <a:chExt cx="1656596" cy="472781"/>
          </a:xfrm>
        </p:grpSpPr>
        <p:sp>
          <p:nvSpPr>
            <p:cNvPr id="152" name="TextBox 45">
              <a:extLst>
                <a:ext uri="{FF2B5EF4-FFF2-40B4-BE49-F238E27FC236}">
                  <a16:creationId xmlns:a16="http://schemas.microsoft.com/office/drawing/2014/main" id="{83D29143-CB8D-79C5-00C8-F9ADE0980288}"/>
                </a:ext>
              </a:extLst>
            </p:cNvPr>
            <p:cNvSpPr txBox="1"/>
            <p:nvPr/>
          </p:nvSpPr>
          <p:spPr>
            <a:xfrm>
              <a:off x="2757822" y="3867959"/>
              <a:ext cx="1312827" cy="430887"/>
            </a:xfrm>
            <a:prstGeom prst="rect">
              <a:avLst/>
            </a:prstGeom>
            <a:noFill/>
          </p:spPr>
          <p:txBody>
            <a:bodyPr wrap="square" rtlCol="0">
              <a:spAutoFit/>
            </a:bodyPr>
            <a:lstStyle/>
            <a:p>
              <a:pPr algn="just" defTabSz="1371600"/>
              <a:r>
                <a:rPr lang="en-US" b="1" dirty="0">
                  <a:solidFill>
                    <a:srgbClr val="C00000"/>
                  </a:solidFill>
                  <a:latin typeface="Calibri" panose="020F0502020204030204"/>
                </a:rPr>
                <a:t>4 FORM </a:t>
              </a:r>
              <a:r>
                <a:rPr lang="en-US" dirty="0">
                  <a:solidFill>
                    <a:prstClr val="black"/>
                  </a:solidFill>
                  <a:latin typeface="Calibri" panose="020F0502020204030204"/>
                </a:rPr>
                <a:t>digital</a:t>
              </a:r>
              <a:r>
                <a:rPr lang="en-US" b="1" dirty="0">
                  <a:solidFill>
                    <a:srgbClr val="C00000"/>
                  </a:solidFill>
                  <a:latin typeface="Calibri" panose="020F0502020204030204"/>
                </a:rPr>
                <a:t> </a:t>
              </a:r>
            </a:p>
            <a:p>
              <a:pPr algn="just" defTabSz="1371600"/>
              <a:r>
                <a:rPr lang="en-US" dirty="0">
                  <a:solidFill>
                    <a:prstClr val="black"/>
                  </a:solidFill>
                  <a:latin typeface="Calibri" panose="020F0502020204030204"/>
                </a:rPr>
                <a:t>in HRSS</a:t>
              </a:r>
            </a:p>
          </p:txBody>
        </p:sp>
        <p:pic>
          <p:nvPicPr>
            <p:cNvPr id="61" name="Picture 94">
              <a:extLst>
                <a:ext uri="{FF2B5EF4-FFF2-40B4-BE49-F238E27FC236}">
                  <a16:creationId xmlns:a16="http://schemas.microsoft.com/office/drawing/2014/main" id="{8D8831E2-A005-435B-3ACF-97CC8D0C3E97}"/>
                </a:ext>
              </a:extLst>
            </p:cNvPr>
            <p:cNvPicPr>
              <a:picLocks noChangeAspect="1"/>
            </p:cNvPicPr>
            <p:nvPr/>
          </p:nvPicPr>
          <p:blipFill>
            <a:blip r:embed="rId14">
              <a:duotone>
                <a:schemeClr val="accent2">
                  <a:shade val="45000"/>
                  <a:satMod val="135000"/>
                </a:schemeClr>
                <a:prstClr val="white"/>
              </a:duotone>
            </a:blip>
            <a:stretch>
              <a:fillRect/>
            </a:stretch>
          </p:blipFill>
          <p:spPr>
            <a:xfrm>
              <a:off x="2414053" y="3927489"/>
              <a:ext cx="404261" cy="413251"/>
            </a:xfrm>
            <a:prstGeom prst="rect">
              <a:avLst/>
            </a:prstGeom>
          </p:spPr>
        </p:pic>
      </p:grpSp>
      <p:pic>
        <p:nvPicPr>
          <p:cNvPr id="210" name="Gambar 209">
            <a:extLst>
              <a:ext uri="{FF2B5EF4-FFF2-40B4-BE49-F238E27FC236}">
                <a16:creationId xmlns:a16="http://schemas.microsoft.com/office/drawing/2014/main" id="{2171D2FD-9D75-6F8D-8627-DBF898FDF089}"/>
              </a:ext>
            </a:extLst>
          </p:cNvPr>
          <p:cNvPicPr>
            <a:picLocks noChangeAspect="1"/>
          </p:cNvPicPr>
          <p:nvPr/>
        </p:nvPicPr>
        <p:blipFill>
          <a:blip r:embed="rId15"/>
          <a:stretch>
            <a:fillRect/>
          </a:stretch>
        </p:blipFill>
        <p:spPr>
          <a:xfrm>
            <a:off x="4093966" y="7974050"/>
            <a:ext cx="606392" cy="629405"/>
          </a:xfrm>
          <a:prstGeom prst="rect">
            <a:avLst/>
          </a:prstGeom>
        </p:spPr>
      </p:pic>
      <p:sp>
        <p:nvSpPr>
          <p:cNvPr id="23" name="TextBox 22">
            <a:extLst>
              <a:ext uri="{FF2B5EF4-FFF2-40B4-BE49-F238E27FC236}">
                <a16:creationId xmlns:a16="http://schemas.microsoft.com/office/drawing/2014/main" id="{2726815B-DC20-D973-0798-999ACD09FBB9}"/>
              </a:ext>
            </a:extLst>
          </p:cNvPr>
          <p:cNvSpPr txBox="1"/>
          <p:nvPr/>
        </p:nvSpPr>
        <p:spPr>
          <a:xfrm>
            <a:off x="3262039" y="7341078"/>
            <a:ext cx="2457797" cy="600164"/>
          </a:xfrm>
          <a:prstGeom prst="rect">
            <a:avLst/>
          </a:prstGeom>
          <a:noFill/>
        </p:spPr>
        <p:txBody>
          <a:bodyPr wrap="square" rtlCol="0">
            <a:spAutoFit/>
          </a:bodyPr>
          <a:lstStyle/>
          <a:p>
            <a:pPr defTabSz="1371600"/>
            <a:r>
              <a:rPr lang="en-US" sz="1650" dirty="0">
                <a:solidFill>
                  <a:prstClr val="black"/>
                </a:solidFill>
                <a:latin typeface="Calibri" panose="020F0502020204030204"/>
              </a:rPr>
              <a:t>HR </a:t>
            </a:r>
            <a:r>
              <a:rPr lang="en-US" sz="1650" b="1" dirty="0">
                <a:solidFill>
                  <a:srgbClr val="C00000"/>
                </a:solidFill>
                <a:latin typeface="Calibri" panose="020F0502020204030204"/>
              </a:rPr>
              <a:t>Pay Vendor</a:t>
            </a:r>
            <a:r>
              <a:rPr lang="en-US" sz="1650" dirty="0">
                <a:solidFill>
                  <a:prstClr val="black"/>
                </a:solidFill>
                <a:latin typeface="Calibri" panose="020F0502020204030204"/>
              </a:rPr>
              <a:t> to </a:t>
            </a:r>
            <a:r>
              <a:rPr lang="en-US" sz="1650" dirty="0">
                <a:solidFill>
                  <a:srgbClr val="C00000"/>
                </a:solidFill>
                <a:latin typeface="Calibri" panose="020F0502020204030204"/>
              </a:rPr>
              <a:t>create</a:t>
            </a:r>
            <a:r>
              <a:rPr lang="en-US" sz="1650" dirty="0">
                <a:solidFill>
                  <a:prstClr val="black"/>
                </a:solidFill>
                <a:latin typeface="Calibri" panose="020F0502020204030204"/>
              </a:rPr>
              <a:t> and </a:t>
            </a:r>
            <a:r>
              <a:rPr lang="en-US" sz="1650" dirty="0">
                <a:solidFill>
                  <a:srgbClr val="C00000"/>
                </a:solidFill>
                <a:latin typeface="Calibri" panose="020F0502020204030204"/>
              </a:rPr>
              <a:t>maintenance</a:t>
            </a:r>
            <a:r>
              <a:rPr lang="en-US" sz="1650" dirty="0">
                <a:solidFill>
                  <a:prstClr val="black"/>
                </a:solidFill>
                <a:latin typeface="Calibri" panose="020F0502020204030204"/>
              </a:rPr>
              <a:t>  4 form</a:t>
            </a:r>
          </a:p>
        </p:txBody>
      </p:sp>
      <p:sp>
        <p:nvSpPr>
          <p:cNvPr id="207" name="Rectangle 80">
            <a:extLst>
              <a:ext uri="{FF2B5EF4-FFF2-40B4-BE49-F238E27FC236}">
                <a16:creationId xmlns:a16="http://schemas.microsoft.com/office/drawing/2014/main" id="{76A7B879-3AAD-6A42-D42E-5740332DDE27}"/>
              </a:ext>
            </a:extLst>
          </p:cNvPr>
          <p:cNvSpPr/>
          <p:nvPr/>
        </p:nvSpPr>
        <p:spPr>
          <a:xfrm flipV="1">
            <a:off x="6545376" y="3706015"/>
            <a:ext cx="5499480" cy="2573342"/>
          </a:xfrm>
          <a:prstGeom prst="rect">
            <a:avLst/>
          </a:prstGeom>
          <a:noFill/>
          <a:ln>
            <a:solidFill>
              <a:srgbClr val="00206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pic>
        <p:nvPicPr>
          <p:cNvPr id="212" name="Grafik 211" descr="Lencana Centang1 dengan isian solid">
            <a:extLst>
              <a:ext uri="{FF2B5EF4-FFF2-40B4-BE49-F238E27FC236}">
                <a16:creationId xmlns:a16="http://schemas.microsoft.com/office/drawing/2014/main" id="{253B9670-64BA-5284-754E-60EBC1C4BD1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941976" y="4750295"/>
            <a:ext cx="407541" cy="407541"/>
          </a:xfrm>
          <a:prstGeom prst="rect">
            <a:avLst/>
          </a:prstGeom>
        </p:spPr>
      </p:pic>
      <p:sp>
        <p:nvSpPr>
          <p:cNvPr id="229" name="TextBox 45">
            <a:extLst>
              <a:ext uri="{FF2B5EF4-FFF2-40B4-BE49-F238E27FC236}">
                <a16:creationId xmlns:a16="http://schemas.microsoft.com/office/drawing/2014/main" id="{0AA76E7F-558F-D948-B321-60A47F3D760E}"/>
              </a:ext>
            </a:extLst>
          </p:cNvPr>
          <p:cNvSpPr txBox="1"/>
          <p:nvPr/>
        </p:nvSpPr>
        <p:spPr>
          <a:xfrm>
            <a:off x="7334950" y="4641587"/>
            <a:ext cx="2230154" cy="415498"/>
          </a:xfrm>
          <a:prstGeom prst="rect">
            <a:avLst/>
          </a:prstGeom>
          <a:noFill/>
        </p:spPr>
        <p:txBody>
          <a:bodyPr wrap="square" numCol="1" rtlCol="0">
            <a:spAutoFit/>
          </a:bodyPr>
          <a:lstStyle/>
          <a:p>
            <a:pPr algn="just" defTabSz="1371600"/>
            <a:r>
              <a:rPr lang="en-US" sz="2100" b="1" dirty="0">
                <a:solidFill>
                  <a:prstClr val="black"/>
                </a:solidFill>
                <a:latin typeface="Calibri" panose="020F0502020204030204"/>
              </a:rPr>
              <a:t>Power Platform ?</a:t>
            </a:r>
          </a:p>
        </p:txBody>
      </p:sp>
      <p:sp>
        <p:nvSpPr>
          <p:cNvPr id="230" name="TextBox 45">
            <a:extLst>
              <a:ext uri="{FF2B5EF4-FFF2-40B4-BE49-F238E27FC236}">
                <a16:creationId xmlns:a16="http://schemas.microsoft.com/office/drawing/2014/main" id="{52626D77-4FFC-0978-164E-0EE4A9413C2F}"/>
              </a:ext>
            </a:extLst>
          </p:cNvPr>
          <p:cNvSpPr txBox="1"/>
          <p:nvPr/>
        </p:nvSpPr>
        <p:spPr>
          <a:xfrm>
            <a:off x="7324299" y="4893606"/>
            <a:ext cx="4948191" cy="646331"/>
          </a:xfrm>
          <a:prstGeom prst="rect">
            <a:avLst/>
          </a:prstGeom>
          <a:noFill/>
        </p:spPr>
        <p:txBody>
          <a:bodyPr wrap="square" numCol="1" rtlCol="0">
            <a:spAutoFit/>
          </a:bodyPr>
          <a:lstStyle/>
          <a:p>
            <a:pPr defTabSz="1371600"/>
            <a:r>
              <a:rPr lang="en-US" b="1" dirty="0">
                <a:solidFill>
                  <a:srgbClr val="70AD47">
                    <a:lumMod val="75000"/>
                  </a:srgbClr>
                </a:solidFill>
                <a:latin typeface="Calibri" panose="020F0502020204030204"/>
              </a:rPr>
              <a:t>Easy development and Maintenance for Non-Programmers </a:t>
            </a:r>
          </a:p>
        </p:txBody>
      </p:sp>
      <p:sp>
        <p:nvSpPr>
          <p:cNvPr id="234" name="TextBox 45">
            <a:extLst>
              <a:ext uri="{FF2B5EF4-FFF2-40B4-BE49-F238E27FC236}">
                <a16:creationId xmlns:a16="http://schemas.microsoft.com/office/drawing/2014/main" id="{07739A8F-ED77-737B-A2B7-127C32C77366}"/>
              </a:ext>
            </a:extLst>
          </p:cNvPr>
          <p:cNvSpPr txBox="1"/>
          <p:nvPr/>
        </p:nvSpPr>
        <p:spPr>
          <a:xfrm>
            <a:off x="7324300" y="5486289"/>
            <a:ext cx="3440456" cy="346249"/>
          </a:xfrm>
          <a:prstGeom prst="rect">
            <a:avLst/>
          </a:prstGeom>
          <a:noFill/>
        </p:spPr>
        <p:txBody>
          <a:bodyPr wrap="square" numCol="1" rtlCol="0">
            <a:spAutoFit/>
          </a:bodyPr>
          <a:lstStyle/>
          <a:p>
            <a:pPr algn="just" defTabSz="1371600"/>
            <a:r>
              <a:rPr lang="en-US" sz="1650" b="1" dirty="0">
                <a:solidFill>
                  <a:srgbClr val="FF0000"/>
                </a:solidFill>
                <a:latin typeface="Calibri" panose="020F0502020204030204"/>
              </a:rPr>
              <a:t>Cannot Connect Server Local</a:t>
            </a:r>
          </a:p>
        </p:txBody>
      </p:sp>
      <p:sp>
        <p:nvSpPr>
          <p:cNvPr id="155" name="TextBox 45">
            <a:extLst>
              <a:ext uri="{FF2B5EF4-FFF2-40B4-BE49-F238E27FC236}">
                <a16:creationId xmlns:a16="http://schemas.microsoft.com/office/drawing/2014/main" id="{AA8A383B-DAE9-2705-FB4D-F84688A5ABCA}"/>
              </a:ext>
            </a:extLst>
          </p:cNvPr>
          <p:cNvSpPr txBox="1"/>
          <p:nvPr/>
        </p:nvSpPr>
        <p:spPr>
          <a:xfrm>
            <a:off x="7324299" y="5768622"/>
            <a:ext cx="2758821" cy="346249"/>
          </a:xfrm>
          <a:prstGeom prst="rect">
            <a:avLst/>
          </a:prstGeom>
          <a:noFill/>
        </p:spPr>
        <p:txBody>
          <a:bodyPr wrap="square" numCol="1" rtlCol="0">
            <a:spAutoFit/>
          </a:bodyPr>
          <a:lstStyle/>
          <a:p>
            <a:pPr algn="just" defTabSz="1371600"/>
            <a:r>
              <a:rPr lang="en-US" sz="1650" b="1" dirty="0">
                <a:solidFill>
                  <a:srgbClr val="FF0000"/>
                </a:solidFill>
                <a:latin typeface="Calibri" panose="020F0502020204030204"/>
              </a:rPr>
              <a:t>Need Office 365 account</a:t>
            </a:r>
          </a:p>
        </p:txBody>
      </p:sp>
      <p:sp>
        <p:nvSpPr>
          <p:cNvPr id="222" name="TextBox 45">
            <a:extLst>
              <a:ext uri="{FF2B5EF4-FFF2-40B4-BE49-F238E27FC236}">
                <a16:creationId xmlns:a16="http://schemas.microsoft.com/office/drawing/2014/main" id="{0D125DF3-AA8F-5859-7AEF-1710E9326AE3}"/>
              </a:ext>
            </a:extLst>
          </p:cNvPr>
          <p:cNvSpPr txBox="1"/>
          <p:nvPr/>
        </p:nvSpPr>
        <p:spPr>
          <a:xfrm>
            <a:off x="7345715" y="3723677"/>
            <a:ext cx="2230154" cy="369332"/>
          </a:xfrm>
          <a:prstGeom prst="rect">
            <a:avLst/>
          </a:prstGeom>
          <a:noFill/>
        </p:spPr>
        <p:txBody>
          <a:bodyPr wrap="square" numCol="1" rtlCol="0">
            <a:spAutoFit/>
          </a:bodyPr>
          <a:lstStyle/>
          <a:p>
            <a:pPr algn="just" defTabSz="1371600"/>
            <a:r>
              <a:rPr lang="en-US" dirty="0">
                <a:solidFill>
                  <a:prstClr val="black"/>
                </a:solidFill>
                <a:latin typeface="Calibri" panose="020F0502020204030204"/>
              </a:rPr>
              <a:t>Web Based ?</a:t>
            </a:r>
          </a:p>
        </p:txBody>
      </p:sp>
      <p:sp>
        <p:nvSpPr>
          <p:cNvPr id="226" name="TextBox 45">
            <a:extLst>
              <a:ext uri="{FF2B5EF4-FFF2-40B4-BE49-F238E27FC236}">
                <a16:creationId xmlns:a16="http://schemas.microsoft.com/office/drawing/2014/main" id="{17E4423F-F764-8F73-9419-7DB583F2FE8A}"/>
              </a:ext>
            </a:extLst>
          </p:cNvPr>
          <p:cNvSpPr txBox="1"/>
          <p:nvPr/>
        </p:nvSpPr>
        <p:spPr>
          <a:xfrm>
            <a:off x="7345715" y="3984287"/>
            <a:ext cx="4147649" cy="600164"/>
          </a:xfrm>
          <a:prstGeom prst="rect">
            <a:avLst/>
          </a:prstGeom>
          <a:noFill/>
        </p:spPr>
        <p:txBody>
          <a:bodyPr wrap="square" numCol="1" rtlCol="0">
            <a:spAutoFit/>
          </a:bodyPr>
          <a:lstStyle/>
          <a:p>
            <a:pPr defTabSz="1371600"/>
            <a:r>
              <a:rPr lang="en-US" sz="1650" dirty="0">
                <a:solidFill>
                  <a:srgbClr val="FF0000"/>
                </a:solidFill>
                <a:latin typeface="Calibri" panose="020F0502020204030204"/>
              </a:rPr>
              <a:t>Depends on Programmers for Create and Maintenance</a:t>
            </a:r>
          </a:p>
        </p:txBody>
      </p:sp>
      <p:pic>
        <p:nvPicPr>
          <p:cNvPr id="151" name="Grafik 211" descr="Lencana Centang1 dengan isian solid">
            <a:extLst>
              <a:ext uri="{FF2B5EF4-FFF2-40B4-BE49-F238E27FC236}">
                <a16:creationId xmlns:a16="http://schemas.microsoft.com/office/drawing/2014/main" id="{675A3F94-9705-9BB8-2690-9D8002D1212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953237" y="3866781"/>
            <a:ext cx="407541" cy="407541"/>
          </a:xfrm>
          <a:prstGeom prst="rect">
            <a:avLst/>
          </a:prstGeom>
        </p:spPr>
      </p:pic>
      <p:grpSp>
        <p:nvGrpSpPr>
          <p:cNvPr id="63" name="Group 62">
            <a:extLst>
              <a:ext uri="{FF2B5EF4-FFF2-40B4-BE49-F238E27FC236}">
                <a16:creationId xmlns:a16="http://schemas.microsoft.com/office/drawing/2014/main" id="{AE564583-0591-DBE3-A959-491E470FF496}"/>
              </a:ext>
            </a:extLst>
          </p:cNvPr>
          <p:cNvGrpSpPr/>
          <p:nvPr/>
        </p:nvGrpSpPr>
        <p:grpSpPr>
          <a:xfrm>
            <a:off x="6527793" y="1687434"/>
            <a:ext cx="5574918" cy="1384938"/>
            <a:chOff x="4403613" y="1140857"/>
            <a:chExt cx="3716612" cy="972504"/>
          </a:xfrm>
        </p:grpSpPr>
        <p:grpSp>
          <p:nvGrpSpPr>
            <p:cNvPr id="169" name="Group 168">
              <a:extLst>
                <a:ext uri="{FF2B5EF4-FFF2-40B4-BE49-F238E27FC236}">
                  <a16:creationId xmlns:a16="http://schemas.microsoft.com/office/drawing/2014/main" id="{9A61B324-A2A8-61C1-2A23-448C8BE701C0}"/>
                </a:ext>
              </a:extLst>
            </p:cNvPr>
            <p:cNvGrpSpPr/>
            <p:nvPr/>
          </p:nvGrpSpPr>
          <p:grpSpPr>
            <a:xfrm>
              <a:off x="4403613" y="1429611"/>
              <a:ext cx="3716612" cy="683750"/>
              <a:chOff x="7968541" y="1184893"/>
              <a:chExt cx="3716612" cy="271336"/>
            </a:xfrm>
          </p:grpSpPr>
          <p:sp>
            <p:nvSpPr>
              <p:cNvPr id="24" name="TextBox 45">
                <a:extLst>
                  <a:ext uri="{FF2B5EF4-FFF2-40B4-BE49-F238E27FC236}">
                    <a16:creationId xmlns:a16="http://schemas.microsoft.com/office/drawing/2014/main" id="{F247A0DC-41FA-5BFF-586D-CED4BBCB3BEE}"/>
                  </a:ext>
                </a:extLst>
              </p:cNvPr>
              <p:cNvSpPr txBox="1"/>
              <p:nvPr/>
            </p:nvSpPr>
            <p:spPr>
              <a:xfrm>
                <a:off x="7968541" y="1184893"/>
                <a:ext cx="3716612" cy="257293"/>
              </a:xfrm>
              <a:prstGeom prst="rect">
                <a:avLst/>
              </a:prstGeom>
              <a:noFill/>
            </p:spPr>
            <p:txBody>
              <a:bodyPr wrap="square" rtlCol="0">
                <a:spAutoFit/>
              </a:bodyPr>
              <a:lstStyle/>
              <a:p>
                <a:pPr marL="342900" indent="-342900" algn="just" defTabSz="1371600">
                  <a:buFontTx/>
                  <a:buAutoNum type="arabicPeriod"/>
                </a:pPr>
                <a:r>
                  <a:rPr lang="en-US" dirty="0">
                    <a:solidFill>
                      <a:prstClr val="black"/>
                    </a:solidFill>
                    <a:latin typeface="Calibri" panose="020F0502020204030204"/>
                  </a:rPr>
                  <a:t>Create Digitalize system to </a:t>
                </a:r>
                <a:r>
                  <a:rPr lang="en-US" b="1" dirty="0">
                    <a:solidFill>
                      <a:srgbClr val="C00000"/>
                    </a:solidFill>
                    <a:latin typeface="Calibri" panose="020F0502020204030204"/>
                  </a:rPr>
                  <a:t>improve HR Efficiency.</a:t>
                </a:r>
              </a:p>
              <a:p>
                <a:pPr marL="342900" indent="-342900" algn="just" defTabSz="1371600">
                  <a:buFontTx/>
                  <a:buAutoNum type="arabicPeriod"/>
                </a:pPr>
                <a:r>
                  <a:rPr lang="en-US" dirty="0">
                    <a:solidFill>
                      <a:prstClr val="black"/>
                    </a:solidFill>
                    <a:latin typeface="Calibri" panose="020F0502020204030204"/>
                  </a:rPr>
                  <a:t>Create Digital system that is </a:t>
                </a:r>
                <a:r>
                  <a:rPr lang="en-US" b="1" dirty="0">
                    <a:solidFill>
                      <a:srgbClr val="C00000"/>
                    </a:solidFill>
                    <a:latin typeface="Calibri" panose="020F0502020204030204"/>
                  </a:rPr>
                  <a:t>easy to maintain</a:t>
                </a:r>
              </a:p>
              <a:p>
                <a:pPr marL="342900" indent="-342900" algn="just" defTabSz="1371600">
                  <a:buFontTx/>
                  <a:buAutoNum type="arabicPeriod"/>
                </a:pPr>
                <a:r>
                  <a:rPr lang="en-US" dirty="0">
                    <a:solidFill>
                      <a:prstClr val="black"/>
                    </a:solidFill>
                    <a:latin typeface="Calibri" panose="020F0502020204030204"/>
                  </a:rPr>
                  <a:t>Create Visualization for </a:t>
                </a:r>
                <a:r>
                  <a:rPr lang="en-US" b="1" dirty="0">
                    <a:solidFill>
                      <a:srgbClr val="C00000"/>
                    </a:solidFill>
                    <a:latin typeface="Calibri" panose="020F0502020204030204"/>
                  </a:rPr>
                  <a:t>Control</a:t>
                </a:r>
                <a:r>
                  <a:rPr lang="en-US" dirty="0">
                    <a:solidFill>
                      <a:prstClr val="black"/>
                    </a:solidFill>
                    <a:latin typeface="Calibri" panose="020F0502020204030204"/>
                  </a:rPr>
                  <a:t> and Tracked </a:t>
                </a:r>
                <a:r>
                  <a:rPr lang="en-US" b="1" dirty="0">
                    <a:solidFill>
                      <a:srgbClr val="C00000"/>
                    </a:solidFill>
                    <a:latin typeface="Calibri" panose="020F0502020204030204"/>
                  </a:rPr>
                  <a:t>Form</a:t>
                </a:r>
                <a:r>
                  <a:rPr lang="en-US" dirty="0">
                    <a:solidFill>
                      <a:prstClr val="black"/>
                    </a:solidFill>
                    <a:latin typeface="Calibri" panose="020F0502020204030204"/>
                  </a:rPr>
                  <a:t>.</a:t>
                </a:r>
                <a:endParaRPr lang="en-US" b="1" dirty="0">
                  <a:solidFill>
                    <a:srgbClr val="C00000"/>
                  </a:solidFill>
                  <a:latin typeface="Calibri" panose="020F0502020204030204"/>
                </a:endParaRPr>
              </a:p>
            </p:txBody>
          </p:sp>
          <p:sp>
            <p:nvSpPr>
              <p:cNvPr id="59" name="Rectangle 80">
                <a:extLst>
                  <a:ext uri="{FF2B5EF4-FFF2-40B4-BE49-F238E27FC236}">
                    <a16:creationId xmlns:a16="http://schemas.microsoft.com/office/drawing/2014/main" id="{CF7F79A6-E8F6-B87A-874C-9AE65CAAD107}"/>
                  </a:ext>
                </a:extLst>
              </p:cNvPr>
              <p:cNvSpPr/>
              <p:nvPr/>
            </p:nvSpPr>
            <p:spPr>
              <a:xfrm flipV="1">
                <a:off x="7972731" y="1197042"/>
                <a:ext cx="3689002" cy="259187"/>
              </a:xfrm>
              <a:prstGeom prst="rect">
                <a:avLst/>
              </a:prstGeom>
              <a:noFill/>
              <a:ln>
                <a:solidFill>
                  <a:srgbClr val="00206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grpSp>
        <p:grpSp>
          <p:nvGrpSpPr>
            <p:cNvPr id="47" name="Group 16">
              <a:extLst>
                <a:ext uri="{FF2B5EF4-FFF2-40B4-BE49-F238E27FC236}">
                  <a16:creationId xmlns:a16="http://schemas.microsoft.com/office/drawing/2014/main" id="{65153EE6-3D42-5FA6-7ED7-162668078C46}"/>
                </a:ext>
              </a:extLst>
            </p:cNvPr>
            <p:cNvGrpSpPr/>
            <p:nvPr/>
          </p:nvGrpSpPr>
          <p:grpSpPr>
            <a:xfrm>
              <a:off x="4403613" y="1140857"/>
              <a:ext cx="3715245" cy="287969"/>
              <a:chOff x="4704619" y="1081999"/>
              <a:chExt cx="5881145" cy="178053"/>
            </a:xfrm>
            <a:solidFill>
              <a:srgbClr val="002060"/>
            </a:solidFill>
          </p:grpSpPr>
          <p:sp>
            <p:nvSpPr>
              <p:cNvPr id="51" name="Rectangle: Rounded Corners 25">
                <a:extLst>
                  <a:ext uri="{FF2B5EF4-FFF2-40B4-BE49-F238E27FC236}">
                    <a16:creationId xmlns:a16="http://schemas.microsoft.com/office/drawing/2014/main" id="{E8FA8E10-4B34-4EC9-9EEF-2DBCA9D4216D}"/>
                  </a:ext>
                </a:extLst>
              </p:cNvPr>
              <p:cNvSpPr/>
              <p:nvPr/>
            </p:nvSpPr>
            <p:spPr>
              <a:xfrm>
                <a:off x="4704619" y="1081999"/>
                <a:ext cx="5881145" cy="178053"/>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56" name="TextBox 45">
                <a:extLst>
                  <a:ext uri="{FF2B5EF4-FFF2-40B4-BE49-F238E27FC236}">
                    <a16:creationId xmlns:a16="http://schemas.microsoft.com/office/drawing/2014/main" id="{168ED55B-7AF6-BE2B-29BB-3414A4FBC5E0}"/>
                  </a:ext>
                </a:extLst>
              </p:cNvPr>
              <p:cNvSpPr txBox="1"/>
              <p:nvPr/>
            </p:nvSpPr>
            <p:spPr>
              <a:xfrm>
                <a:off x="5460732" y="1085000"/>
                <a:ext cx="4199206" cy="160355"/>
              </a:xfrm>
              <a:prstGeom prst="rect">
                <a:avLst/>
              </a:prstGeom>
              <a:grpFill/>
            </p:spPr>
            <p:txBody>
              <a:bodyPr wrap="square" rtlCol="0">
                <a:spAutoFit/>
              </a:bodyPr>
              <a:lstStyle/>
              <a:p>
                <a:pPr algn="ctr" defTabSz="1371600"/>
                <a:r>
                  <a:rPr lang="en-US" b="1" dirty="0">
                    <a:solidFill>
                      <a:prstClr val="white"/>
                    </a:solidFill>
                    <a:latin typeface="Arial" panose="020B0604020202020204" pitchFamily="34" charset="0"/>
                    <a:cs typeface="Arial" panose="020B0604020202020204" pitchFamily="34" charset="0"/>
                  </a:rPr>
                  <a:t>PURPOSE</a:t>
                </a:r>
                <a:endParaRPr lang="en-US" sz="1650" b="1" dirty="0">
                  <a:solidFill>
                    <a:prstClr val="white"/>
                  </a:solidFill>
                  <a:latin typeface="Arial" panose="020B0604020202020204" pitchFamily="34" charset="0"/>
                  <a:cs typeface="Arial" panose="020B0604020202020204" pitchFamily="34" charset="0"/>
                </a:endParaRPr>
              </a:p>
            </p:txBody>
          </p:sp>
        </p:grpSp>
      </p:grpSp>
      <p:sp>
        <p:nvSpPr>
          <p:cNvPr id="168" name="TextBox 45">
            <a:extLst>
              <a:ext uri="{FF2B5EF4-FFF2-40B4-BE49-F238E27FC236}">
                <a16:creationId xmlns:a16="http://schemas.microsoft.com/office/drawing/2014/main" id="{F5979B06-800F-AE3F-EE78-25543FBB2EB3}"/>
              </a:ext>
            </a:extLst>
          </p:cNvPr>
          <p:cNvSpPr txBox="1"/>
          <p:nvPr/>
        </p:nvSpPr>
        <p:spPr>
          <a:xfrm>
            <a:off x="481104" y="3911656"/>
            <a:ext cx="656025" cy="300082"/>
          </a:xfrm>
          <a:prstGeom prst="rect">
            <a:avLst/>
          </a:prstGeom>
          <a:noFill/>
        </p:spPr>
        <p:txBody>
          <a:bodyPr wrap="square" rtlCol="0">
            <a:spAutoFit/>
          </a:bodyPr>
          <a:lstStyle/>
          <a:p>
            <a:pPr algn="just" defTabSz="1371600"/>
            <a:r>
              <a:rPr lang="en-US" sz="1350" b="1" dirty="0">
                <a:solidFill>
                  <a:prstClr val="white"/>
                </a:solidFill>
                <a:latin typeface="Calibri" panose="020F0502020204030204"/>
              </a:rPr>
              <a:t>USER</a:t>
            </a:r>
          </a:p>
        </p:txBody>
      </p:sp>
      <p:sp>
        <p:nvSpPr>
          <p:cNvPr id="191" name="Rectangle: Rounded Corners 186">
            <a:extLst>
              <a:ext uri="{FF2B5EF4-FFF2-40B4-BE49-F238E27FC236}">
                <a16:creationId xmlns:a16="http://schemas.microsoft.com/office/drawing/2014/main" id="{8E353FCC-6E27-667D-23F5-3C30A2C7683A}"/>
              </a:ext>
            </a:extLst>
          </p:cNvPr>
          <p:cNvSpPr/>
          <p:nvPr/>
        </p:nvSpPr>
        <p:spPr>
          <a:xfrm>
            <a:off x="1642854" y="3718685"/>
            <a:ext cx="3069429" cy="403145"/>
          </a:xfrm>
          <a:prstGeom prst="round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sp>
        <p:nvSpPr>
          <p:cNvPr id="115" name="Rectangle 80">
            <a:extLst>
              <a:ext uri="{FF2B5EF4-FFF2-40B4-BE49-F238E27FC236}">
                <a16:creationId xmlns:a16="http://schemas.microsoft.com/office/drawing/2014/main" id="{9CA75FDE-9C01-2B40-A917-A343178FD598}"/>
              </a:ext>
            </a:extLst>
          </p:cNvPr>
          <p:cNvSpPr/>
          <p:nvPr/>
        </p:nvSpPr>
        <p:spPr>
          <a:xfrm flipV="1">
            <a:off x="308956" y="3911651"/>
            <a:ext cx="5697365" cy="5409633"/>
          </a:xfrm>
          <a:prstGeom prst="rect">
            <a:avLst/>
          </a:prstGeom>
          <a:noFill/>
          <a:ln>
            <a:solidFill>
              <a:srgbClr val="00206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131" name="TextBox 45">
            <a:extLst>
              <a:ext uri="{FF2B5EF4-FFF2-40B4-BE49-F238E27FC236}">
                <a16:creationId xmlns:a16="http://schemas.microsoft.com/office/drawing/2014/main" id="{6CFBB70D-CCFD-BD6F-0401-424D36EA526C}"/>
              </a:ext>
            </a:extLst>
          </p:cNvPr>
          <p:cNvSpPr txBox="1"/>
          <p:nvPr/>
        </p:nvSpPr>
        <p:spPr>
          <a:xfrm>
            <a:off x="939495" y="6519922"/>
            <a:ext cx="2146668" cy="577081"/>
          </a:xfrm>
          <a:prstGeom prst="rect">
            <a:avLst/>
          </a:prstGeom>
          <a:noFill/>
        </p:spPr>
        <p:txBody>
          <a:bodyPr wrap="square" rtlCol="0">
            <a:spAutoFit/>
          </a:bodyPr>
          <a:lstStyle/>
          <a:p>
            <a:pPr algn="just" defTabSz="1371600"/>
            <a:r>
              <a:rPr lang="en-US" sz="1575" b="1" dirty="0">
                <a:solidFill>
                  <a:srgbClr val="C00000"/>
                </a:solidFill>
                <a:latin typeface="Calibri" panose="020F0502020204030204"/>
              </a:rPr>
              <a:t>Difficult to Monitoring </a:t>
            </a:r>
            <a:r>
              <a:rPr lang="en-US" sz="1575" dirty="0">
                <a:solidFill>
                  <a:prstClr val="black"/>
                </a:solidFill>
                <a:latin typeface="Calibri" panose="020F0502020204030204"/>
              </a:rPr>
              <a:t>Employee Request</a:t>
            </a:r>
          </a:p>
        </p:txBody>
      </p:sp>
      <p:pic>
        <p:nvPicPr>
          <p:cNvPr id="133" name="Grafik 26" descr="Papan Klip Tercampur dengan isian solid">
            <a:extLst>
              <a:ext uri="{FF2B5EF4-FFF2-40B4-BE49-F238E27FC236}">
                <a16:creationId xmlns:a16="http://schemas.microsoft.com/office/drawing/2014/main" id="{54A985EC-9DD9-B392-FA04-8719F337613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53539" y="6606726"/>
            <a:ext cx="448257" cy="448257"/>
          </a:xfrm>
          <a:prstGeom prst="rect">
            <a:avLst/>
          </a:prstGeom>
        </p:spPr>
      </p:pic>
      <p:sp>
        <p:nvSpPr>
          <p:cNvPr id="136" name="TextBox 45">
            <a:extLst>
              <a:ext uri="{FF2B5EF4-FFF2-40B4-BE49-F238E27FC236}">
                <a16:creationId xmlns:a16="http://schemas.microsoft.com/office/drawing/2014/main" id="{6F964D99-7E09-A5B0-F6AE-008A226C1718}"/>
              </a:ext>
            </a:extLst>
          </p:cNvPr>
          <p:cNvSpPr txBox="1"/>
          <p:nvPr/>
        </p:nvSpPr>
        <p:spPr>
          <a:xfrm>
            <a:off x="3880528" y="6519922"/>
            <a:ext cx="1765073" cy="577081"/>
          </a:xfrm>
          <a:prstGeom prst="rect">
            <a:avLst/>
          </a:prstGeom>
          <a:noFill/>
        </p:spPr>
        <p:txBody>
          <a:bodyPr wrap="square" rtlCol="0">
            <a:spAutoFit/>
          </a:bodyPr>
          <a:lstStyle/>
          <a:p>
            <a:pPr algn="just" defTabSz="1371600"/>
            <a:r>
              <a:rPr lang="en-US" sz="1575" dirty="0">
                <a:solidFill>
                  <a:prstClr val="black"/>
                </a:solidFill>
                <a:latin typeface="Calibri" panose="020F0502020204030204"/>
              </a:rPr>
              <a:t>Approval flow is </a:t>
            </a:r>
            <a:r>
              <a:rPr lang="en-US" sz="1575" b="1" dirty="0">
                <a:solidFill>
                  <a:srgbClr val="C00000"/>
                </a:solidFill>
                <a:latin typeface="Calibri" panose="020F0502020204030204"/>
              </a:rPr>
              <a:t>Not tracked </a:t>
            </a:r>
            <a:endParaRPr lang="en-US" sz="1575" dirty="0">
              <a:solidFill>
                <a:prstClr val="black"/>
              </a:solidFill>
              <a:latin typeface="Calibri" panose="020F0502020204030204"/>
            </a:endParaRPr>
          </a:p>
        </p:txBody>
      </p:sp>
      <p:grpSp>
        <p:nvGrpSpPr>
          <p:cNvPr id="158" name="Group 157">
            <a:extLst>
              <a:ext uri="{FF2B5EF4-FFF2-40B4-BE49-F238E27FC236}">
                <a16:creationId xmlns:a16="http://schemas.microsoft.com/office/drawing/2014/main" id="{A09C7F62-87BB-7E81-02E3-491AB993F52A}"/>
              </a:ext>
            </a:extLst>
          </p:cNvPr>
          <p:cNvGrpSpPr/>
          <p:nvPr/>
        </p:nvGrpSpPr>
        <p:grpSpPr>
          <a:xfrm>
            <a:off x="3398361" y="6519922"/>
            <a:ext cx="539055" cy="600167"/>
            <a:chOff x="6723377" y="4238750"/>
            <a:chExt cx="914400" cy="914400"/>
          </a:xfrm>
          <a:solidFill>
            <a:schemeClr val="accent1"/>
          </a:solidFill>
        </p:grpSpPr>
        <p:pic>
          <p:nvPicPr>
            <p:cNvPr id="140" name="Graphic 139" descr="Map with pin outline">
              <a:extLst>
                <a:ext uri="{FF2B5EF4-FFF2-40B4-BE49-F238E27FC236}">
                  <a16:creationId xmlns:a16="http://schemas.microsoft.com/office/drawing/2014/main" id="{4653350F-9387-89E8-FB51-AC4750E97690}"/>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890356" y="4488409"/>
              <a:ext cx="535539" cy="535539"/>
            </a:xfrm>
            <a:prstGeom prst="rect">
              <a:avLst/>
            </a:prstGeom>
          </p:spPr>
        </p:pic>
        <p:pic>
          <p:nvPicPr>
            <p:cNvPr id="156" name="Graphic 155" descr="Browser window outline">
              <a:extLst>
                <a:ext uri="{FF2B5EF4-FFF2-40B4-BE49-F238E27FC236}">
                  <a16:creationId xmlns:a16="http://schemas.microsoft.com/office/drawing/2014/main" id="{22D12A5B-8D15-AFB0-274D-ECD2216561C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723377" y="4238750"/>
              <a:ext cx="914400" cy="914400"/>
            </a:xfrm>
            <a:prstGeom prst="rect">
              <a:avLst/>
            </a:prstGeom>
          </p:spPr>
        </p:pic>
      </p:grpSp>
      <p:sp>
        <p:nvSpPr>
          <p:cNvPr id="159" name="TextBox 158">
            <a:extLst>
              <a:ext uri="{FF2B5EF4-FFF2-40B4-BE49-F238E27FC236}">
                <a16:creationId xmlns:a16="http://schemas.microsoft.com/office/drawing/2014/main" id="{C8C6B2C6-A929-0643-9B79-1F61660800AE}"/>
              </a:ext>
            </a:extLst>
          </p:cNvPr>
          <p:cNvSpPr txBox="1"/>
          <p:nvPr/>
        </p:nvSpPr>
        <p:spPr>
          <a:xfrm>
            <a:off x="3473032" y="8618524"/>
            <a:ext cx="2023514" cy="623248"/>
          </a:xfrm>
          <a:prstGeom prst="rect">
            <a:avLst/>
          </a:prstGeom>
          <a:noFill/>
        </p:spPr>
        <p:txBody>
          <a:bodyPr wrap="square" rtlCol="0">
            <a:spAutoFit/>
          </a:bodyPr>
          <a:lstStyle/>
          <a:p>
            <a:pPr defTabSz="1371600"/>
            <a:r>
              <a:rPr lang="en-US" sz="1650" dirty="0">
                <a:solidFill>
                  <a:prstClr val="black"/>
                </a:solidFill>
                <a:latin typeface="Calibri" panose="020F0502020204030204"/>
              </a:rPr>
              <a:t>1 Digital form = </a:t>
            </a:r>
          </a:p>
          <a:p>
            <a:pPr defTabSz="1371600"/>
            <a:r>
              <a:rPr lang="en-US" b="1" dirty="0">
                <a:solidFill>
                  <a:srgbClr val="C00000"/>
                </a:solidFill>
                <a:latin typeface="Calibri" panose="020F0502020204030204"/>
              </a:rPr>
              <a:t>25 Million</a:t>
            </a:r>
            <a:endParaRPr lang="en-US" sz="1650" b="1" dirty="0">
              <a:solidFill>
                <a:srgbClr val="C00000"/>
              </a:solidFill>
              <a:latin typeface="Calibri" panose="020F0502020204030204"/>
            </a:endParaRPr>
          </a:p>
        </p:txBody>
      </p:sp>
      <p:sp>
        <p:nvSpPr>
          <p:cNvPr id="170" name="Rectangle: Rounded Corners 169">
            <a:hlinkClick r:id="" action="ppaction://noaction"/>
            <a:extLst>
              <a:ext uri="{FF2B5EF4-FFF2-40B4-BE49-F238E27FC236}">
                <a16:creationId xmlns:a16="http://schemas.microsoft.com/office/drawing/2014/main" id="{41EB3748-1C94-1998-2E08-1E302B7BF73D}"/>
              </a:ext>
            </a:extLst>
          </p:cNvPr>
          <p:cNvSpPr/>
          <p:nvPr/>
        </p:nvSpPr>
        <p:spPr>
          <a:xfrm>
            <a:off x="2287393" y="8510126"/>
            <a:ext cx="840923" cy="21131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900" dirty="0">
                <a:solidFill>
                  <a:prstClr val="black"/>
                </a:solidFill>
                <a:latin typeface="Calibri" panose="020F0502020204030204"/>
              </a:rPr>
              <a:t>Detail Form</a:t>
            </a:r>
          </a:p>
        </p:txBody>
      </p:sp>
      <p:sp>
        <p:nvSpPr>
          <p:cNvPr id="198" name="TextBox 97">
            <a:extLst>
              <a:ext uri="{FF2B5EF4-FFF2-40B4-BE49-F238E27FC236}">
                <a16:creationId xmlns:a16="http://schemas.microsoft.com/office/drawing/2014/main" id="{8E4EB2D8-D1DC-7926-1F61-EF4F725926A6}"/>
              </a:ext>
            </a:extLst>
          </p:cNvPr>
          <p:cNvSpPr txBox="1"/>
          <p:nvPr/>
        </p:nvSpPr>
        <p:spPr>
          <a:xfrm>
            <a:off x="17274012" y="9594102"/>
            <a:ext cx="1013988" cy="369332"/>
          </a:xfrm>
          <a:prstGeom prst="rect">
            <a:avLst/>
          </a:prstGeom>
          <a:noFill/>
        </p:spPr>
        <p:txBody>
          <a:bodyPr wrap="square" rtlCol="0">
            <a:spAutoFit/>
          </a:bodyPr>
          <a:lstStyle/>
          <a:p>
            <a:pPr algn="ctr" defTabSz="1371600"/>
            <a:r>
              <a:rPr lang="en-US" b="1" dirty="0">
                <a:solidFill>
                  <a:srgbClr val="CC5709"/>
                </a:solidFill>
                <a:latin typeface="Calibri" panose="020F0502020204030204"/>
              </a:rPr>
              <a:t>1/4</a:t>
            </a:r>
          </a:p>
        </p:txBody>
      </p:sp>
      <p:grpSp>
        <p:nvGrpSpPr>
          <p:cNvPr id="44" name="Group 43">
            <a:extLst>
              <a:ext uri="{FF2B5EF4-FFF2-40B4-BE49-F238E27FC236}">
                <a16:creationId xmlns:a16="http://schemas.microsoft.com/office/drawing/2014/main" id="{E8DB6A58-E67E-C93C-F56F-745683E4E219}"/>
              </a:ext>
            </a:extLst>
          </p:cNvPr>
          <p:cNvGrpSpPr/>
          <p:nvPr/>
        </p:nvGrpSpPr>
        <p:grpSpPr>
          <a:xfrm>
            <a:off x="12529347" y="1666674"/>
            <a:ext cx="5574918" cy="2134853"/>
            <a:chOff x="12172000" y="3827262"/>
            <a:chExt cx="3716612" cy="1423235"/>
          </a:xfrm>
        </p:grpSpPr>
        <p:sp>
          <p:nvSpPr>
            <p:cNvPr id="27" name="Rectangle 80">
              <a:extLst>
                <a:ext uri="{FF2B5EF4-FFF2-40B4-BE49-F238E27FC236}">
                  <a16:creationId xmlns:a16="http://schemas.microsoft.com/office/drawing/2014/main" id="{4CD3F2A9-73D7-F457-6AA3-CB3A1549833E}"/>
                </a:ext>
              </a:extLst>
            </p:cNvPr>
            <p:cNvSpPr/>
            <p:nvPr/>
          </p:nvSpPr>
          <p:spPr>
            <a:xfrm flipV="1">
              <a:off x="12187779" y="4163614"/>
              <a:ext cx="3680505" cy="1086883"/>
            </a:xfrm>
            <a:prstGeom prst="rect">
              <a:avLst/>
            </a:prstGeom>
            <a:noFill/>
            <a:ln>
              <a:solidFill>
                <a:srgbClr val="00206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grpSp>
          <p:nvGrpSpPr>
            <p:cNvPr id="35" name="Group 34">
              <a:extLst>
                <a:ext uri="{FF2B5EF4-FFF2-40B4-BE49-F238E27FC236}">
                  <a16:creationId xmlns:a16="http://schemas.microsoft.com/office/drawing/2014/main" id="{5EA6356C-78EF-8B5F-2A5F-150D689359B4}"/>
                </a:ext>
              </a:extLst>
            </p:cNvPr>
            <p:cNvGrpSpPr/>
            <p:nvPr/>
          </p:nvGrpSpPr>
          <p:grpSpPr>
            <a:xfrm>
              <a:off x="12172000" y="3827262"/>
              <a:ext cx="3716612" cy="287970"/>
              <a:chOff x="3306929" y="1110117"/>
              <a:chExt cx="17755323" cy="179906"/>
            </a:xfrm>
            <a:solidFill>
              <a:srgbClr val="002060"/>
            </a:solidFill>
          </p:grpSpPr>
          <p:sp>
            <p:nvSpPr>
              <p:cNvPr id="36" name="Rectangle: Rounded Corners 35">
                <a:extLst>
                  <a:ext uri="{FF2B5EF4-FFF2-40B4-BE49-F238E27FC236}">
                    <a16:creationId xmlns:a16="http://schemas.microsoft.com/office/drawing/2014/main" id="{3AFF2DBE-E722-F0CD-2741-1A830FB4238B}"/>
                  </a:ext>
                </a:extLst>
              </p:cNvPr>
              <p:cNvSpPr/>
              <p:nvPr/>
            </p:nvSpPr>
            <p:spPr>
              <a:xfrm>
                <a:off x="3306929" y="1110117"/>
                <a:ext cx="17755323" cy="179906"/>
              </a:xfrm>
              <a:prstGeom prst="round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39" name="TextBox 45">
                <a:extLst>
                  <a:ext uri="{FF2B5EF4-FFF2-40B4-BE49-F238E27FC236}">
                    <a16:creationId xmlns:a16="http://schemas.microsoft.com/office/drawing/2014/main" id="{86A545AF-52D5-ACC8-87AD-99A00A5F4C2C}"/>
                  </a:ext>
                </a:extLst>
              </p:cNvPr>
              <p:cNvSpPr txBox="1"/>
              <p:nvPr/>
            </p:nvSpPr>
            <p:spPr>
              <a:xfrm>
                <a:off x="9815910" y="1115272"/>
                <a:ext cx="4199207" cy="153824"/>
              </a:xfrm>
              <a:prstGeom prst="rect">
                <a:avLst/>
              </a:prstGeom>
              <a:grpFill/>
            </p:spPr>
            <p:txBody>
              <a:bodyPr wrap="square" rtlCol="0">
                <a:spAutoFit/>
              </a:bodyPr>
              <a:lstStyle/>
              <a:p>
                <a:pPr algn="ctr" defTabSz="1371600"/>
                <a:r>
                  <a:rPr lang="en-US" b="1" dirty="0">
                    <a:solidFill>
                      <a:prstClr val="white"/>
                    </a:solidFill>
                    <a:latin typeface="Arial" panose="020B0604020202020204" pitchFamily="34" charset="0"/>
                    <a:cs typeface="Arial" panose="020B0604020202020204" pitchFamily="34" charset="0"/>
                  </a:rPr>
                  <a:t>TARGET</a:t>
                </a:r>
                <a:endParaRPr lang="en-US" sz="1650" b="1" dirty="0">
                  <a:solidFill>
                    <a:prstClr val="white"/>
                  </a:solidFill>
                  <a:latin typeface="Arial" panose="020B0604020202020204" pitchFamily="34" charset="0"/>
                  <a:cs typeface="Arial" panose="020B0604020202020204" pitchFamily="34" charset="0"/>
                </a:endParaRPr>
              </a:p>
            </p:txBody>
          </p:sp>
        </p:grpSp>
        <p:sp>
          <p:nvSpPr>
            <p:cNvPr id="42" name="TextBox 45">
              <a:extLst>
                <a:ext uri="{FF2B5EF4-FFF2-40B4-BE49-F238E27FC236}">
                  <a16:creationId xmlns:a16="http://schemas.microsoft.com/office/drawing/2014/main" id="{9DF8C5BA-D296-85E8-32C7-712C93EBEAD3}"/>
                </a:ext>
              </a:extLst>
            </p:cNvPr>
            <p:cNvSpPr txBox="1"/>
            <p:nvPr/>
          </p:nvSpPr>
          <p:spPr>
            <a:xfrm>
              <a:off x="12194331" y="4176481"/>
              <a:ext cx="3550857" cy="984885"/>
            </a:xfrm>
            <a:prstGeom prst="rect">
              <a:avLst/>
            </a:prstGeom>
            <a:noFill/>
          </p:spPr>
          <p:txBody>
            <a:bodyPr wrap="square" rtlCol="0">
              <a:spAutoFit/>
            </a:bodyPr>
            <a:lstStyle/>
            <a:p>
              <a:pPr marL="342900" indent="-342900" algn="just" defTabSz="1371600">
                <a:buFont typeface="+mj-lt"/>
                <a:buAutoNum type="arabicPeriod"/>
              </a:pPr>
              <a:r>
                <a:rPr lang="en-US" dirty="0">
                  <a:solidFill>
                    <a:prstClr val="black"/>
                  </a:solidFill>
                  <a:latin typeface="Calibri" panose="020F0502020204030204"/>
                </a:rPr>
                <a:t>Reduce </a:t>
              </a:r>
              <a:r>
                <a:rPr lang="en-US" b="1" dirty="0">
                  <a:solidFill>
                    <a:prstClr val="black"/>
                  </a:solidFill>
                  <a:latin typeface="Calibri" panose="020F0502020204030204"/>
                </a:rPr>
                <a:t>74 paper</a:t>
              </a:r>
              <a:r>
                <a:rPr lang="en-US" dirty="0">
                  <a:solidFill>
                    <a:prstClr val="black"/>
                  </a:solidFill>
                  <a:latin typeface="Calibri" panose="020F0502020204030204"/>
                </a:rPr>
                <a:t> / year , Reduce Cost Software Development </a:t>
              </a:r>
              <a:r>
                <a:rPr lang="en-US" b="1" dirty="0">
                  <a:solidFill>
                    <a:prstClr val="black"/>
                  </a:solidFill>
                  <a:latin typeface="Calibri" panose="020F0502020204030204"/>
                </a:rPr>
                <a:t>50 Million, </a:t>
              </a:r>
              <a:r>
                <a:rPr lang="en-US" dirty="0">
                  <a:solidFill>
                    <a:prstClr val="black"/>
                  </a:solidFill>
                  <a:latin typeface="Calibri" panose="020F0502020204030204"/>
                </a:rPr>
                <a:t>Reduce Man Hour </a:t>
              </a:r>
              <a:r>
                <a:rPr lang="en-US" b="1" dirty="0">
                  <a:solidFill>
                    <a:prstClr val="black"/>
                  </a:solidFill>
                  <a:latin typeface="Calibri" panose="020F0502020204030204"/>
                </a:rPr>
                <a:t>15 Minutes</a:t>
              </a:r>
              <a:r>
                <a:rPr lang="en-US" dirty="0">
                  <a:solidFill>
                    <a:prstClr val="black"/>
                  </a:solidFill>
                  <a:latin typeface="Calibri" panose="020F0502020204030204"/>
                </a:rPr>
                <a:t>. </a:t>
              </a:r>
            </a:p>
            <a:p>
              <a:pPr marL="342900" indent="-342900" algn="just" defTabSz="1371600">
                <a:buFont typeface="+mj-lt"/>
                <a:buAutoNum type="arabicPeriod"/>
              </a:pPr>
              <a:r>
                <a:rPr lang="en-US" dirty="0">
                  <a:solidFill>
                    <a:prstClr val="black"/>
                  </a:solidFill>
                  <a:latin typeface="Calibri" panose="020F0502020204030204"/>
                </a:rPr>
                <a:t>Create Connection From Local To Power Platform</a:t>
              </a:r>
            </a:p>
            <a:p>
              <a:pPr marL="342900" indent="-342900" algn="just" defTabSz="1371600">
                <a:buFont typeface="+mj-lt"/>
                <a:buAutoNum type="arabicPeriod"/>
              </a:pPr>
              <a:r>
                <a:rPr lang="en-US" dirty="0">
                  <a:solidFill>
                    <a:prstClr val="black"/>
                  </a:solidFill>
                  <a:latin typeface="Calibri" panose="020F0502020204030204"/>
                </a:rPr>
                <a:t>Create System using Power Platform</a:t>
              </a:r>
            </a:p>
          </p:txBody>
        </p:sp>
      </p:grpSp>
      <p:sp>
        <p:nvSpPr>
          <p:cNvPr id="132" name="TextBox 45">
            <a:extLst>
              <a:ext uri="{FF2B5EF4-FFF2-40B4-BE49-F238E27FC236}">
                <a16:creationId xmlns:a16="http://schemas.microsoft.com/office/drawing/2014/main" id="{2B0FE2CE-39FE-C4A0-E407-093F92109F4B}"/>
              </a:ext>
            </a:extLst>
          </p:cNvPr>
          <p:cNvSpPr txBox="1"/>
          <p:nvPr/>
        </p:nvSpPr>
        <p:spPr>
          <a:xfrm>
            <a:off x="1558639" y="3672672"/>
            <a:ext cx="3226991" cy="415498"/>
          </a:xfrm>
          <a:prstGeom prst="rect">
            <a:avLst/>
          </a:prstGeom>
          <a:noFill/>
          <a:ln>
            <a:noFill/>
          </a:ln>
        </p:spPr>
        <p:txBody>
          <a:bodyPr wrap="square" rtlCol="0">
            <a:spAutoFit/>
          </a:bodyPr>
          <a:lstStyle/>
          <a:p>
            <a:pPr algn="ctr" defTabSz="1371600"/>
            <a:r>
              <a:rPr lang="en-US" sz="2100" b="1" dirty="0">
                <a:solidFill>
                  <a:prstClr val="white"/>
                </a:solidFill>
                <a:latin typeface="Arial" panose="020B0604020202020204" pitchFamily="34" charset="0"/>
                <a:cs typeface="Arial" panose="020B0604020202020204" pitchFamily="34" charset="0"/>
              </a:rPr>
              <a:t>MASALAH</a:t>
            </a:r>
          </a:p>
        </p:txBody>
      </p:sp>
      <p:sp>
        <p:nvSpPr>
          <p:cNvPr id="192" name="TextBox 45">
            <a:extLst>
              <a:ext uri="{FF2B5EF4-FFF2-40B4-BE49-F238E27FC236}">
                <a16:creationId xmlns:a16="http://schemas.microsoft.com/office/drawing/2014/main" id="{6EB0C711-EA0F-2669-808E-F327A87E07A7}"/>
              </a:ext>
            </a:extLst>
          </p:cNvPr>
          <p:cNvSpPr txBox="1"/>
          <p:nvPr/>
        </p:nvSpPr>
        <p:spPr>
          <a:xfrm>
            <a:off x="470872" y="4110688"/>
            <a:ext cx="1821266" cy="461665"/>
          </a:xfrm>
          <a:prstGeom prst="rect">
            <a:avLst/>
          </a:prstGeom>
          <a:noFill/>
        </p:spPr>
        <p:txBody>
          <a:bodyPr wrap="square" rtlCol="0">
            <a:spAutoFit/>
          </a:bodyPr>
          <a:lstStyle/>
          <a:p>
            <a:pPr algn="just" defTabSz="1371600"/>
            <a:r>
              <a:rPr lang="en-US" sz="2400" b="1" dirty="0">
                <a:solidFill>
                  <a:srgbClr val="C00000"/>
                </a:solidFill>
                <a:latin typeface="Calibri" panose="020F0502020204030204"/>
              </a:rPr>
              <a:t>USER</a:t>
            </a:r>
            <a:endParaRPr lang="en-US" sz="2400" dirty="0">
              <a:solidFill>
                <a:prstClr val="black"/>
              </a:solidFill>
              <a:latin typeface="Calibri" panose="020F0502020204030204"/>
            </a:endParaRPr>
          </a:p>
        </p:txBody>
      </p:sp>
      <p:sp>
        <p:nvSpPr>
          <p:cNvPr id="195" name="TextBox 45">
            <a:extLst>
              <a:ext uri="{FF2B5EF4-FFF2-40B4-BE49-F238E27FC236}">
                <a16:creationId xmlns:a16="http://schemas.microsoft.com/office/drawing/2014/main" id="{9A982FD0-7C0C-2E84-AC08-CCE2EE0B27AF}"/>
              </a:ext>
            </a:extLst>
          </p:cNvPr>
          <p:cNvSpPr txBox="1"/>
          <p:nvPr/>
        </p:nvSpPr>
        <p:spPr>
          <a:xfrm>
            <a:off x="648005" y="5903056"/>
            <a:ext cx="1821266" cy="461665"/>
          </a:xfrm>
          <a:prstGeom prst="rect">
            <a:avLst/>
          </a:prstGeom>
          <a:noFill/>
        </p:spPr>
        <p:txBody>
          <a:bodyPr wrap="square" rtlCol="0">
            <a:spAutoFit/>
          </a:bodyPr>
          <a:lstStyle/>
          <a:p>
            <a:pPr algn="just" defTabSz="1371600"/>
            <a:r>
              <a:rPr lang="en-US" sz="2400" b="1" dirty="0">
                <a:solidFill>
                  <a:srgbClr val="C00000"/>
                </a:solidFill>
                <a:latin typeface="Calibri" panose="020F0502020204030204"/>
              </a:rPr>
              <a:t>HR</a:t>
            </a:r>
            <a:endParaRPr lang="en-US" sz="2400" dirty="0">
              <a:solidFill>
                <a:prstClr val="black"/>
              </a:solidFill>
              <a:latin typeface="Calibri" panose="020F0502020204030204"/>
            </a:endParaRPr>
          </a:p>
        </p:txBody>
      </p:sp>
      <p:sp>
        <p:nvSpPr>
          <p:cNvPr id="201" name="Rectangle: Rounded Corners 25">
            <a:extLst>
              <a:ext uri="{FF2B5EF4-FFF2-40B4-BE49-F238E27FC236}">
                <a16:creationId xmlns:a16="http://schemas.microsoft.com/office/drawing/2014/main" id="{CDCB216E-D987-054D-4B14-B35AFE4DB6F4}"/>
              </a:ext>
            </a:extLst>
          </p:cNvPr>
          <p:cNvSpPr/>
          <p:nvPr/>
        </p:nvSpPr>
        <p:spPr>
          <a:xfrm>
            <a:off x="6531851" y="3220478"/>
            <a:ext cx="4961514" cy="451164"/>
          </a:xfrm>
          <a:prstGeom prst="round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700" b="1" dirty="0">
                <a:solidFill>
                  <a:prstClr val="white"/>
                </a:solidFill>
                <a:latin typeface="Calibri" panose="020F0502020204030204"/>
              </a:rPr>
              <a:t>How To Digitalize all Form</a:t>
            </a:r>
            <a:endParaRPr lang="en-US" sz="2700" dirty="0">
              <a:solidFill>
                <a:prstClr val="white"/>
              </a:solidFill>
              <a:latin typeface="Calibri" panose="020F0502020204030204"/>
            </a:endParaRPr>
          </a:p>
        </p:txBody>
      </p:sp>
      <p:sp>
        <p:nvSpPr>
          <p:cNvPr id="236" name="Rectangle 80">
            <a:extLst>
              <a:ext uri="{FF2B5EF4-FFF2-40B4-BE49-F238E27FC236}">
                <a16:creationId xmlns:a16="http://schemas.microsoft.com/office/drawing/2014/main" id="{6E03EDBA-C9D0-221F-9370-8CFEA9C6093A}"/>
              </a:ext>
            </a:extLst>
          </p:cNvPr>
          <p:cNvSpPr/>
          <p:nvPr/>
        </p:nvSpPr>
        <p:spPr>
          <a:xfrm flipV="1">
            <a:off x="369452" y="4192579"/>
            <a:ext cx="5567352" cy="1744976"/>
          </a:xfrm>
          <a:prstGeom prst="rect">
            <a:avLst/>
          </a:prstGeom>
          <a:noFill/>
          <a:ln>
            <a:solidFill>
              <a:schemeClr val="accent1">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237" name="Rectangle 80">
            <a:extLst>
              <a:ext uri="{FF2B5EF4-FFF2-40B4-BE49-F238E27FC236}">
                <a16:creationId xmlns:a16="http://schemas.microsoft.com/office/drawing/2014/main" id="{D64ADF7B-3EC7-8EDF-1061-543D5A8D2D0D}"/>
              </a:ext>
            </a:extLst>
          </p:cNvPr>
          <p:cNvSpPr/>
          <p:nvPr/>
        </p:nvSpPr>
        <p:spPr>
          <a:xfrm flipV="1">
            <a:off x="369452" y="6031448"/>
            <a:ext cx="5567352" cy="3229494"/>
          </a:xfrm>
          <a:prstGeom prst="rect">
            <a:avLst/>
          </a:prstGeom>
          <a:noFill/>
          <a:ln>
            <a:solidFill>
              <a:schemeClr val="accent1">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grpSp>
        <p:nvGrpSpPr>
          <p:cNvPr id="249" name="Group 248">
            <a:extLst>
              <a:ext uri="{FF2B5EF4-FFF2-40B4-BE49-F238E27FC236}">
                <a16:creationId xmlns:a16="http://schemas.microsoft.com/office/drawing/2014/main" id="{539E5FB4-3700-A946-6D05-B5507B342FBD}"/>
              </a:ext>
            </a:extLst>
          </p:cNvPr>
          <p:cNvGrpSpPr/>
          <p:nvPr/>
        </p:nvGrpSpPr>
        <p:grpSpPr>
          <a:xfrm>
            <a:off x="12464402" y="4064351"/>
            <a:ext cx="5663718" cy="5290904"/>
            <a:chOff x="8309601" y="2973033"/>
            <a:chExt cx="3775812" cy="3527269"/>
          </a:xfrm>
        </p:grpSpPr>
        <p:sp>
          <p:nvSpPr>
            <p:cNvPr id="109" name="Rectangle: Rounded Corners 186">
              <a:extLst>
                <a:ext uri="{FF2B5EF4-FFF2-40B4-BE49-F238E27FC236}">
                  <a16:creationId xmlns:a16="http://schemas.microsoft.com/office/drawing/2014/main" id="{B8DF1479-4CFE-5B2A-66C7-E03913E77DB3}"/>
                </a:ext>
              </a:extLst>
            </p:cNvPr>
            <p:cNvSpPr/>
            <p:nvPr/>
          </p:nvSpPr>
          <p:spPr>
            <a:xfrm>
              <a:off x="8309601" y="2973999"/>
              <a:ext cx="3775812" cy="276995"/>
            </a:xfrm>
            <a:prstGeom prst="round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sp>
          <p:nvSpPr>
            <p:cNvPr id="112" name="TextBox 45">
              <a:extLst>
                <a:ext uri="{FF2B5EF4-FFF2-40B4-BE49-F238E27FC236}">
                  <a16:creationId xmlns:a16="http://schemas.microsoft.com/office/drawing/2014/main" id="{DA176D6C-32F9-C928-BA0F-DD5E98892F26}"/>
                </a:ext>
              </a:extLst>
            </p:cNvPr>
            <p:cNvSpPr txBox="1"/>
            <p:nvPr/>
          </p:nvSpPr>
          <p:spPr>
            <a:xfrm>
              <a:off x="8839802" y="2973033"/>
              <a:ext cx="2788879" cy="246221"/>
            </a:xfrm>
            <a:prstGeom prst="rect">
              <a:avLst/>
            </a:prstGeom>
            <a:noFill/>
          </p:spPr>
          <p:txBody>
            <a:bodyPr wrap="square" rtlCol="0">
              <a:spAutoFit/>
            </a:bodyPr>
            <a:lstStyle/>
            <a:p>
              <a:pPr algn="ctr" defTabSz="1371600"/>
              <a:r>
                <a:rPr lang="en-US" b="1" dirty="0">
                  <a:solidFill>
                    <a:prstClr val="white"/>
                  </a:solidFill>
                  <a:latin typeface="Arial" panose="020B0604020202020204" pitchFamily="34" charset="0"/>
                  <a:cs typeface="Arial" panose="020B0604020202020204" pitchFamily="34" charset="0"/>
                </a:rPr>
                <a:t>ACTIVITY </a:t>
              </a:r>
              <a:endParaRPr lang="en-US" sz="1650" b="1" dirty="0">
                <a:solidFill>
                  <a:prstClr val="white"/>
                </a:solidFill>
                <a:latin typeface="Arial" panose="020B0604020202020204" pitchFamily="34" charset="0"/>
                <a:cs typeface="Arial" panose="020B0604020202020204" pitchFamily="34" charset="0"/>
              </a:endParaRPr>
            </a:p>
          </p:txBody>
        </p:sp>
        <p:sp>
          <p:nvSpPr>
            <p:cNvPr id="116" name="TextBox 96">
              <a:extLst>
                <a:ext uri="{FF2B5EF4-FFF2-40B4-BE49-F238E27FC236}">
                  <a16:creationId xmlns:a16="http://schemas.microsoft.com/office/drawing/2014/main" id="{8734A3A5-4ADA-7B9B-23FF-9C3245064281}"/>
                </a:ext>
              </a:extLst>
            </p:cNvPr>
            <p:cNvSpPr txBox="1"/>
            <p:nvPr/>
          </p:nvSpPr>
          <p:spPr>
            <a:xfrm>
              <a:off x="10939747" y="3843723"/>
              <a:ext cx="1105859" cy="615553"/>
            </a:xfrm>
            <a:prstGeom prst="rect">
              <a:avLst/>
            </a:prstGeom>
            <a:noFill/>
          </p:spPr>
          <p:txBody>
            <a:bodyPr wrap="square" rtlCol="0">
              <a:spAutoFit/>
            </a:bodyPr>
            <a:lstStyle/>
            <a:p>
              <a:pPr algn="just" defTabSz="1371600"/>
              <a:r>
                <a:rPr lang="en-US" sz="1650" dirty="0">
                  <a:solidFill>
                    <a:prstClr val="black"/>
                  </a:solidFill>
                  <a:latin typeface="Calibri" panose="020F0502020204030204"/>
                </a:rPr>
                <a:t>Create</a:t>
              </a:r>
              <a:r>
                <a:rPr lang="en-US" sz="2100" dirty="0">
                  <a:solidFill>
                    <a:prstClr val="black"/>
                  </a:solidFill>
                  <a:latin typeface="Calibri" panose="020F0502020204030204"/>
                </a:rPr>
                <a:t> </a:t>
              </a:r>
            </a:p>
            <a:p>
              <a:pPr algn="just" defTabSz="1371600"/>
              <a:r>
                <a:rPr lang="en-US" sz="1650" dirty="0">
                  <a:solidFill>
                    <a:prstClr val="black"/>
                  </a:solidFill>
                  <a:latin typeface="Calibri" panose="020F0502020204030204"/>
                </a:rPr>
                <a:t>E-Access Based </a:t>
              </a:r>
              <a:r>
                <a:rPr lang="en-US" sz="1650" b="1" dirty="0">
                  <a:solidFill>
                    <a:srgbClr val="C00000"/>
                  </a:solidFill>
                  <a:latin typeface="Calibri" panose="020F0502020204030204"/>
                </a:rPr>
                <a:t>Power Platform </a:t>
              </a:r>
            </a:p>
          </p:txBody>
        </p:sp>
        <p:pic>
          <p:nvPicPr>
            <p:cNvPr id="182" name="Gambar 181">
              <a:extLst>
                <a:ext uri="{FF2B5EF4-FFF2-40B4-BE49-F238E27FC236}">
                  <a16:creationId xmlns:a16="http://schemas.microsoft.com/office/drawing/2014/main" id="{FF4B1B63-354F-34C6-6790-1F45D2455E7B}"/>
                </a:ext>
              </a:extLst>
            </p:cNvPr>
            <p:cNvPicPr>
              <a:picLocks noChangeAspect="1"/>
            </p:cNvPicPr>
            <p:nvPr/>
          </p:nvPicPr>
          <p:blipFill>
            <a:blip r:embed="rId24"/>
            <a:stretch>
              <a:fillRect/>
            </a:stretch>
          </p:blipFill>
          <p:spPr>
            <a:xfrm>
              <a:off x="10477824" y="3998986"/>
              <a:ext cx="386396" cy="386396"/>
            </a:xfrm>
            <a:prstGeom prst="rect">
              <a:avLst/>
            </a:prstGeom>
          </p:spPr>
        </p:pic>
        <p:grpSp>
          <p:nvGrpSpPr>
            <p:cNvPr id="78" name="Group 77">
              <a:extLst>
                <a:ext uri="{FF2B5EF4-FFF2-40B4-BE49-F238E27FC236}">
                  <a16:creationId xmlns:a16="http://schemas.microsoft.com/office/drawing/2014/main" id="{E0C92AE9-3D8A-3097-1133-6B5FF67CD0A3}"/>
                </a:ext>
              </a:extLst>
            </p:cNvPr>
            <p:cNvGrpSpPr/>
            <p:nvPr/>
          </p:nvGrpSpPr>
          <p:grpSpPr>
            <a:xfrm>
              <a:off x="8519330" y="3827062"/>
              <a:ext cx="1665991" cy="615553"/>
              <a:chOff x="8379568" y="3853234"/>
              <a:chExt cx="1665991" cy="615553"/>
            </a:xfrm>
          </p:grpSpPr>
          <p:sp>
            <p:nvSpPr>
              <p:cNvPr id="90" name="TextBox 96">
                <a:extLst>
                  <a:ext uri="{FF2B5EF4-FFF2-40B4-BE49-F238E27FC236}">
                    <a16:creationId xmlns:a16="http://schemas.microsoft.com/office/drawing/2014/main" id="{AF6D524F-DAF6-1F5E-84CA-A7EE3382761F}"/>
                  </a:ext>
                </a:extLst>
              </p:cNvPr>
              <p:cNvSpPr txBox="1"/>
              <p:nvPr/>
            </p:nvSpPr>
            <p:spPr>
              <a:xfrm>
                <a:off x="8813965" y="3853234"/>
                <a:ext cx="1231594" cy="615553"/>
              </a:xfrm>
              <a:prstGeom prst="rect">
                <a:avLst/>
              </a:prstGeom>
              <a:noFill/>
            </p:spPr>
            <p:txBody>
              <a:bodyPr wrap="square" rtlCol="0">
                <a:spAutoFit/>
              </a:bodyPr>
              <a:lstStyle/>
              <a:p>
                <a:pPr algn="just" defTabSz="1371600"/>
                <a:r>
                  <a:rPr lang="en-US" sz="1650" dirty="0">
                    <a:solidFill>
                      <a:prstClr val="black"/>
                    </a:solidFill>
                    <a:latin typeface="Calibri" panose="020F0502020204030204"/>
                  </a:rPr>
                  <a:t>Create</a:t>
                </a:r>
                <a:r>
                  <a:rPr lang="en-US" sz="2100" dirty="0">
                    <a:solidFill>
                      <a:prstClr val="black"/>
                    </a:solidFill>
                    <a:latin typeface="Calibri" panose="020F0502020204030204"/>
                  </a:rPr>
                  <a:t> </a:t>
                </a:r>
              </a:p>
              <a:p>
                <a:pPr algn="just" defTabSz="1371600"/>
                <a:r>
                  <a:rPr lang="en-US" sz="1650" dirty="0">
                    <a:solidFill>
                      <a:prstClr val="black"/>
                    </a:solidFill>
                    <a:latin typeface="Calibri" panose="020F0502020204030204"/>
                  </a:rPr>
                  <a:t>E-Mutation Based </a:t>
                </a:r>
                <a:r>
                  <a:rPr lang="en-US" sz="1650" b="1" dirty="0">
                    <a:solidFill>
                      <a:srgbClr val="C00000"/>
                    </a:solidFill>
                    <a:latin typeface="Calibri" panose="020F0502020204030204"/>
                  </a:rPr>
                  <a:t>Power Platform </a:t>
                </a:r>
              </a:p>
            </p:txBody>
          </p:sp>
          <p:pic>
            <p:nvPicPr>
              <p:cNvPr id="185" name="Gambar 184">
                <a:extLst>
                  <a:ext uri="{FF2B5EF4-FFF2-40B4-BE49-F238E27FC236}">
                    <a16:creationId xmlns:a16="http://schemas.microsoft.com/office/drawing/2014/main" id="{331221A5-3FFE-802B-DA36-9E99BBD0F3B0}"/>
                  </a:ext>
                </a:extLst>
              </p:cNvPr>
              <p:cNvPicPr>
                <a:picLocks noChangeAspect="1"/>
              </p:cNvPicPr>
              <p:nvPr/>
            </p:nvPicPr>
            <p:blipFill>
              <a:blip r:embed="rId25"/>
              <a:stretch>
                <a:fillRect/>
              </a:stretch>
            </p:blipFill>
            <p:spPr>
              <a:xfrm>
                <a:off x="8379568" y="4028999"/>
                <a:ext cx="392469" cy="392469"/>
              </a:xfrm>
              <a:prstGeom prst="rect">
                <a:avLst/>
              </a:prstGeom>
            </p:spPr>
          </p:pic>
        </p:grpSp>
        <p:grpSp>
          <p:nvGrpSpPr>
            <p:cNvPr id="93" name="Group 92">
              <a:extLst>
                <a:ext uri="{FF2B5EF4-FFF2-40B4-BE49-F238E27FC236}">
                  <a16:creationId xmlns:a16="http://schemas.microsoft.com/office/drawing/2014/main" id="{7ADC7096-C43A-E9E7-1DE2-12FFEF2A0806}"/>
                </a:ext>
              </a:extLst>
            </p:cNvPr>
            <p:cNvGrpSpPr/>
            <p:nvPr/>
          </p:nvGrpSpPr>
          <p:grpSpPr>
            <a:xfrm>
              <a:off x="8314960" y="5286456"/>
              <a:ext cx="3730953" cy="972650"/>
              <a:chOff x="7929466" y="5380476"/>
              <a:chExt cx="3730953" cy="972650"/>
            </a:xfrm>
          </p:grpSpPr>
          <p:sp>
            <p:nvSpPr>
              <p:cNvPr id="103" name="TextBox 45">
                <a:extLst>
                  <a:ext uri="{FF2B5EF4-FFF2-40B4-BE49-F238E27FC236}">
                    <a16:creationId xmlns:a16="http://schemas.microsoft.com/office/drawing/2014/main" id="{7AE96B2F-C0E3-A1E6-CF2C-815C209883A6}"/>
                  </a:ext>
                </a:extLst>
              </p:cNvPr>
              <p:cNvSpPr txBox="1"/>
              <p:nvPr/>
            </p:nvSpPr>
            <p:spPr>
              <a:xfrm>
                <a:off x="10535339" y="5380476"/>
                <a:ext cx="1125080" cy="200055"/>
              </a:xfrm>
              <a:prstGeom prst="rect">
                <a:avLst/>
              </a:prstGeom>
              <a:noFill/>
            </p:spPr>
            <p:txBody>
              <a:bodyPr wrap="square" rtlCol="0">
                <a:spAutoFit/>
              </a:bodyPr>
              <a:lstStyle/>
              <a:p>
                <a:pPr algn="ctr" defTabSz="1371600"/>
                <a:r>
                  <a:rPr lang="en-US" sz="1350" b="1" dirty="0">
                    <a:solidFill>
                      <a:srgbClr val="ED7D31">
                        <a:lumMod val="75000"/>
                      </a:srgbClr>
                    </a:solidFill>
                    <a:latin typeface="Arial" panose="020B0604020202020204" pitchFamily="34" charset="0"/>
                    <a:cs typeface="Arial" panose="020B0604020202020204" pitchFamily="34" charset="0"/>
                  </a:rPr>
                  <a:t>Presentation</a:t>
                </a:r>
              </a:p>
            </p:txBody>
          </p:sp>
          <p:sp>
            <p:nvSpPr>
              <p:cNvPr id="104" name="TextBox 45">
                <a:extLst>
                  <a:ext uri="{FF2B5EF4-FFF2-40B4-BE49-F238E27FC236}">
                    <a16:creationId xmlns:a16="http://schemas.microsoft.com/office/drawing/2014/main" id="{0876F6E4-34A7-F589-F0D2-6AF4157C1ED7}"/>
                  </a:ext>
                </a:extLst>
              </p:cNvPr>
              <p:cNvSpPr txBox="1"/>
              <p:nvPr/>
            </p:nvSpPr>
            <p:spPr>
              <a:xfrm>
                <a:off x="9233720" y="5383696"/>
                <a:ext cx="1125080" cy="200055"/>
              </a:xfrm>
              <a:prstGeom prst="rect">
                <a:avLst/>
              </a:prstGeom>
              <a:noFill/>
            </p:spPr>
            <p:txBody>
              <a:bodyPr wrap="square" rtlCol="0">
                <a:spAutoFit/>
              </a:bodyPr>
              <a:lstStyle/>
              <a:p>
                <a:pPr algn="ctr" defTabSz="1371600"/>
                <a:r>
                  <a:rPr lang="en-US" sz="1350" b="1" dirty="0">
                    <a:solidFill>
                      <a:srgbClr val="ED7D31">
                        <a:lumMod val="75000"/>
                      </a:srgbClr>
                    </a:solidFill>
                    <a:latin typeface="Arial" panose="020B0604020202020204" pitchFamily="34" charset="0"/>
                    <a:cs typeface="Arial" panose="020B0604020202020204" pitchFamily="34" charset="0"/>
                  </a:rPr>
                  <a:t>Development</a:t>
                </a:r>
              </a:p>
            </p:txBody>
          </p:sp>
          <p:grpSp>
            <p:nvGrpSpPr>
              <p:cNvPr id="91" name="Group 90">
                <a:extLst>
                  <a:ext uri="{FF2B5EF4-FFF2-40B4-BE49-F238E27FC236}">
                    <a16:creationId xmlns:a16="http://schemas.microsoft.com/office/drawing/2014/main" id="{75665A8E-FA78-60AF-4A2E-9BD799903EA0}"/>
                  </a:ext>
                </a:extLst>
              </p:cNvPr>
              <p:cNvGrpSpPr/>
              <p:nvPr/>
            </p:nvGrpSpPr>
            <p:grpSpPr>
              <a:xfrm>
                <a:off x="7929466" y="5505470"/>
                <a:ext cx="3673369" cy="847656"/>
                <a:chOff x="7929466" y="5505470"/>
                <a:chExt cx="3673369" cy="847656"/>
              </a:xfrm>
            </p:grpSpPr>
            <p:sp>
              <p:nvSpPr>
                <p:cNvPr id="101" name="TextBox 45">
                  <a:extLst>
                    <a:ext uri="{FF2B5EF4-FFF2-40B4-BE49-F238E27FC236}">
                      <a16:creationId xmlns:a16="http://schemas.microsoft.com/office/drawing/2014/main" id="{55A742A0-F8F4-B016-72D5-9339C07021CA}"/>
                    </a:ext>
                  </a:extLst>
                </p:cNvPr>
                <p:cNvSpPr txBox="1"/>
                <p:nvPr/>
              </p:nvSpPr>
              <p:spPr>
                <a:xfrm>
                  <a:off x="8588259" y="6058371"/>
                  <a:ext cx="1125080" cy="200055"/>
                </a:xfrm>
                <a:prstGeom prst="rect">
                  <a:avLst/>
                </a:prstGeom>
                <a:noFill/>
              </p:spPr>
              <p:txBody>
                <a:bodyPr wrap="square" rtlCol="0">
                  <a:spAutoFit/>
                </a:bodyPr>
                <a:lstStyle/>
                <a:p>
                  <a:pPr algn="ctr" defTabSz="1371600"/>
                  <a:r>
                    <a:rPr lang="en-US" sz="1350" b="1" dirty="0">
                      <a:solidFill>
                        <a:srgbClr val="ED7D31">
                          <a:lumMod val="75000"/>
                        </a:srgbClr>
                      </a:solidFill>
                      <a:latin typeface="Arial" panose="020B0604020202020204" pitchFamily="34" charset="0"/>
                      <a:cs typeface="Arial" panose="020B0604020202020204" pitchFamily="34" charset="0"/>
                    </a:rPr>
                    <a:t>Concept</a:t>
                  </a:r>
                </a:p>
              </p:txBody>
            </p:sp>
            <p:sp>
              <p:nvSpPr>
                <p:cNvPr id="102" name="TextBox 45">
                  <a:extLst>
                    <a:ext uri="{FF2B5EF4-FFF2-40B4-BE49-F238E27FC236}">
                      <a16:creationId xmlns:a16="http://schemas.microsoft.com/office/drawing/2014/main" id="{820EA0C2-D942-C525-B201-DF3F4F0BAF50}"/>
                    </a:ext>
                  </a:extLst>
                </p:cNvPr>
                <p:cNvSpPr txBox="1"/>
                <p:nvPr/>
              </p:nvSpPr>
              <p:spPr>
                <a:xfrm>
                  <a:off x="9654798" y="6070006"/>
                  <a:ext cx="1538058" cy="200055"/>
                </a:xfrm>
                <a:prstGeom prst="rect">
                  <a:avLst/>
                </a:prstGeom>
                <a:noFill/>
              </p:spPr>
              <p:txBody>
                <a:bodyPr wrap="square" rtlCol="0">
                  <a:spAutoFit/>
                </a:bodyPr>
                <a:lstStyle/>
                <a:p>
                  <a:pPr algn="ctr" defTabSz="1371600"/>
                  <a:r>
                    <a:rPr lang="en-US" sz="1350" b="1" dirty="0">
                      <a:solidFill>
                        <a:srgbClr val="ED7D31">
                          <a:lumMod val="75000"/>
                        </a:srgbClr>
                      </a:solidFill>
                      <a:latin typeface="Arial" panose="020B0604020202020204" pitchFamily="34" charset="0"/>
                      <a:cs typeface="Arial" panose="020B0604020202020204" pitchFamily="34" charset="0"/>
                    </a:rPr>
                    <a:t>User Accepted Test</a:t>
                  </a:r>
                </a:p>
              </p:txBody>
            </p:sp>
            <p:cxnSp>
              <p:nvCxnSpPr>
                <p:cNvPr id="120" name="Straight Arrow Connector 119">
                  <a:extLst>
                    <a:ext uri="{FF2B5EF4-FFF2-40B4-BE49-F238E27FC236}">
                      <a16:creationId xmlns:a16="http://schemas.microsoft.com/office/drawing/2014/main" id="{544F84F0-A9B2-ADDE-F866-04C6C5E9A975}"/>
                    </a:ext>
                  </a:extLst>
                </p:cNvPr>
                <p:cNvCxnSpPr>
                  <a:cxnSpLocks/>
                </p:cNvCxnSpPr>
                <p:nvPr/>
              </p:nvCxnSpPr>
              <p:spPr>
                <a:xfrm>
                  <a:off x="8444876" y="5868182"/>
                  <a:ext cx="3157959" cy="9416"/>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29187BD0-CF2E-2E83-7612-8F3BDB30F0ED}"/>
                    </a:ext>
                  </a:extLst>
                </p:cNvPr>
                <p:cNvGrpSpPr/>
                <p:nvPr/>
              </p:nvGrpSpPr>
              <p:grpSpPr>
                <a:xfrm>
                  <a:off x="8956310" y="5653296"/>
                  <a:ext cx="388977" cy="457200"/>
                  <a:chOff x="5251023" y="5203317"/>
                  <a:chExt cx="457200" cy="457200"/>
                </a:xfrm>
              </p:grpSpPr>
              <p:sp>
                <p:nvSpPr>
                  <p:cNvPr id="31" name="Oval 30">
                    <a:extLst>
                      <a:ext uri="{FF2B5EF4-FFF2-40B4-BE49-F238E27FC236}">
                        <a16:creationId xmlns:a16="http://schemas.microsoft.com/office/drawing/2014/main" id="{BF3D60BF-DE04-012B-F185-2A79DDE6A32A}"/>
                      </a:ext>
                    </a:extLst>
                  </p:cNvPr>
                  <p:cNvSpPr/>
                  <p:nvPr/>
                </p:nvSpPr>
                <p:spPr>
                  <a:xfrm>
                    <a:off x="5251023" y="5203317"/>
                    <a:ext cx="457200" cy="457200"/>
                  </a:xfrm>
                  <a:prstGeom prst="ellipse">
                    <a:avLst/>
                  </a:prstGeom>
                  <a:solidFill>
                    <a:srgbClr val="00206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pic>
                <p:nvPicPr>
                  <p:cNvPr id="84" name="Gambar 83">
                    <a:extLst>
                      <a:ext uri="{FF2B5EF4-FFF2-40B4-BE49-F238E27FC236}">
                        <a16:creationId xmlns:a16="http://schemas.microsoft.com/office/drawing/2014/main" id="{D103658C-66FB-CB10-F154-5FBC33D5A80F}"/>
                      </a:ext>
                    </a:extLst>
                  </p:cNvPr>
                  <p:cNvPicPr>
                    <a:picLocks noChangeAspect="1"/>
                  </p:cNvPicPr>
                  <p:nvPr/>
                </p:nvPicPr>
                <p:blipFill>
                  <a:blip r:embed="rId26">
                    <a:lum bright="70000" contrast="-70000"/>
                  </a:blip>
                  <a:stretch>
                    <a:fillRect/>
                  </a:stretch>
                </p:blipFill>
                <p:spPr>
                  <a:xfrm>
                    <a:off x="5348906" y="5272823"/>
                    <a:ext cx="274320" cy="274320"/>
                  </a:xfrm>
                  <a:prstGeom prst="rect">
                    <a:avLst/>
                  </a:prstGeom>
                </p:spPr>
              </p:pic>
            </p:grpSp>
            <p:grpSp>
              <p:nvGrpSpPr>
                <p:cNvPr id="72" name="Group 71">
                  <a:extLst>
                    <a:ext uri="{FF2B5EF4-FFF2-40B4-BE49-F238E27FC236}">
                      <a16:creationId xmlns:a16="http://schemas.microsoft.com/office/drawing/2014/main" id="{452C5591-1947-7B69-B993-1C8046F47F29}"/>
                    </a:ext>
                  </a:extLst>
                </p:cNvPr>
                <p:cNvGrpSpPr/>
                <p:nvPr/>
              </p:nvGrpSpPr>
              <p:grpSpPr>
                <a:xfrm>
                  <a:off x="9590934" y="5640283"/>
                  <a:ext cx="388977" cy="457200"/>
                  <a:chOff x="6510843" y="5271746"/>
                  <a:chExt cx="457200" cy="457200"/>
                </a:xfrm>
              </p:grpSpPr>
              <p:sp>
                <p:nvSpPr>
                  <p:cNvPr id="32" name="Oval 31">
                    <a:extLst>
                      <a:ext uri="{FF2B5EF4-FFF2-40B4-BE49-F238E27FC236}">
                        <a16:creationId xmlns:a16="http://schemas.microsoft.com/office/drawing/2014/main" id="{6950B0FF-CC06-54B8-8F22-1B5289E63058}"/>
                      </a:ext>
                    </a:extLst>
                  </p:cNvPr>
                  <p:cNvSpPr/>
                  <p:nvPr/>
                </p:nvSpPr>
                <p:spPr>
                  <a:xfrm>
                    <a:off x="6510843" y="5271746"/>
                    <a:ext cx="457200" cy="457200"/>
                  </a:xfrm>
                  <a:prstGeom prst="ellipse">
                    <a:avLst/>
                  </a:prstGeom>
                  <a:solidFill>
                    <a:srgbClr val="00206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pic>
                <p:nvPicPr>
                  <p:cNvPr id="86" name="Gambar 85">
                    <a:extLst>
                      <a:ext uri="{FF2B5EF4-FFF2-40B4-BE49-F238E27FC236}">
                        <a16:creationId xmlns:a16="http://schemas.microsoft.com/office/drawing/2014/main" id="{79EE0350-3AF1-AECA-8DE0-8CF6468F0CF7}"/>
                      </a:ext>
                    </a:extLst>
                  </p:cNvPr>
                  <p:cNvPicPr>
                    <a:picLocks noChangeAspect="1"/>
                  </p:cNvPicPr>
                  <p:nvPr/>
                </p:nvPicPr>
                <p:blipFill>
                  <a:blip r:embed="rId27">
                    <a:lum bright="70000" contrast="-70000"/>
                  </a:blip>
                  <a:stretch>
                    <a:fillRect/>
                  </a:stretch>
                </p:blipFill>
                <p:spPr>
                  <a:xfrm>
                    <a:off x="6604974" y="5362208"/>
                    <a:ext cx="274320" cy="274320"/>
                  </a:xfrm>
                  <a:prstGeom prst="rect">
                    <a:avLst/>
                  </a:prstGeom>
                </p:spPr>
              </p:pic>
            </p:grpSp>
            <p:grpSp>
              <p:nvGrpSpPr>
                <p:cNvPr id="87" name="Group 86">
                  <a:extLst>
                    <a:ext uri="{FF2B5EF4-FFF2-40B4-BE49-F238E27FC236}">
                      <a16:creationId xmlns:a16="http://schemas.microsoft.com/office/drawing/2014/main" id="{DD4DFF92-EDC6-14D3-AE15-3AA9F0018C6F}"/>
                    </a:ext>
                  </a:extLst>
                </p:cNvPr>
                <p:cNvGrpSpPr/>
                <p:nvPr/>
              </p:nvGrpSpPr>
              <p:grpSpPr>
                <a:xfrm>
                  <a:off x="10225558" y="5651076"/>
                  <a:ext cx="388977" cy="457200"/>
                  <a:chOff x="7647260" y="5271746"/>
                  <a:chExt cx="457200" cy="457200"/>
                </a:xfrm>
              </p:grpSpPr>
              <p:sp>
                <p:nvSpPr>
                  <p:cNvPr id="33" name="Oval 32">
                    <a:extLst>
                      <a:ext uri="{FF2B5EF4-FFF2-40B4-BE49-F238E27FC236}">
                        <a16:creationId xmlns:a16="http://schemas.microsoft.com/office/drawing/2014/main" id="{F9FE8072-D91C-EF52-1EE3-636544723C66}"/>
                      </a:ext>
                    </a:extLst>
                  </p:cNvPr>
                  <p:cNvSpPr/>
                  <p:nvPr/>
                </p:nvSpPr>
                <p:spPr>
                  <a:xfrm>
                    <a:off x="7647260" y="5271746"/>
                    <a:ext cx="457200" cy="457200"/>
                  </a:xfrm>
                  <a:prstGeom prst="ellipse">
                    <a:avLst/>
                  </a:prstGeom>
                  <a:solidFill>
                    <a:srgbClr val="00206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pic>
                <p:nvPicPr>
                  <p:cNvPr id="92" name="Gambar 91">
                    <a:extLst>
                      <a:ext uri="{FF2B5EF4-FFF2-40B4-BE49-F238E27FC236}">
                        <a16:creationId xmlns:a16="http://schemas.microsoft.com/office/drawing/2014/main" id="{7C21FE58-B54C-319A-23E3-423F88A3717C}"/>
                      </a:ext>
                    </a:extLst>
                  </p:cNvPr>
                  <p:cNvPicPr>
                    <a:picLocks noChangeAspect="1"/>
                  </p:cNvPicPr>
                  <p:nvPr/>
                </p:nvPicPr>
                <p:blipFill>
                  <a:blip r:embed="rId28">
                    <a:lum bright="70000" contrast="-70000"/>
                  </a:blip>
                  <a:stretch>
                    <a:fillRect/>
                  </a:stretch>
                </p:blipFill>
                <p:spPr>
                  <a:xfrm>
                    <a:off x="7724461" y="5363186"/>
                    <a:ext cx="274320" cy="274320"/>
                  </a:xfrm>
                  <a:prstGeom prst="rect">
                    <a:avLst/>
                  </a:prstGeom>
                </p:spPr>
              </p:pic>
            </p:grpSp>
            <p:grpSp>
              <p:nvGrpSpPr>
                <p:cNvPr id="79" name="Group 78">
                  <a:extLst>
                    <a:ext uri="{FF2B5EF4-FFF2-40B4-BE49-F238E27FC236}">
                      <a16:creationId xmlns:a16="http://schemas.microsoft.com/office/drawing/2014/main" id="{1ADF82FE-AB0C-CCE6-CBF6-A421C6056E51}"/>
                    </a:ext>
                  </a:extLst>
                </p:cNvPr>
                <p:cNvGrpSpPr/>
                <p:nvPr/>
              </p:nvGrpSpPr>
              <p:grpSpPr>
                <a:xfrm>
                  <a:off x="10860181" y="5635789"/>
                  <a:ext cx="388977" cy="457200"/>
                  <a:chOff x="7147109" y="5663622"/>
                  <a:chExt cx="388977" cy="457200"/>
                </a:xfrm>
              </p:grpSpPr>
              <p:sp>
                <p:nvSpPr>
                  <p:cNvPr id="34" name="Oval 33">
                    <a:extLst>
                      <a:ext uri="{FF2B5EF4-FFF2-40B4-BE49-F238E27FC236}">
                        <a16:creationId xmlns:a16="http://schemas.microsoft.com/office/drawing/2014/main" id="{DCF157B1-2184-131C-0CDB-52B28BB209FE}"/>
                      </a:ext>
                    </a:extLst>
                  </p:cNvPr>
                  <p:cNvSpPr/>
                  <p:nvPr/>
                </p:nvSpPr>
                <p:spPr>
                  <a:xfrm>
                    <a:off x="7147109" y="5663622"/>
                    <a:ext cx="388977" cy="457200"/>
                  </a:xfrm>
                  <a:prstGeom prst="ellipse">
                    <a:avLst/>
                  </a:prstGeom>
                  <a:solidFill>
                    <a:srgbClr val="002060"/>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pic>
                <p:nvPicPr>
                  <p:cNvPr id="94" name="Gambar 93">
                    <a:extLst>
                      <a:ext uri="{FF2B5EF4-FFF2-40B4-BE49-F238E27FC236}">
                        <a16:creationId xmlns:a16="http://schemas.microsoft.com/office/drawing/2014/main" id="{F0B4A0E3-CFED-6423-5346-6F6468D15099}"/>
                      </a:ext>
                    </a:extLst>
                  </p:cNvPr>
                  <p:cNvPicPr>
                    <a:picLocks noChangeAspect="1"/>
                  </p:cNvPicPr>
                  <p:nvPr/>
                </p:nvPicPr>
                <p:blipFill>
                  <a:blip r:embed="rId29">
                    <a:lum bright="70000" contrast="-70000"/>
                  </a:blip>
                  <a:stretch>
                    <a:fillRect/>
                  </a:stretch>
                </p:blipFill>
                <p:spPr>
                  <a:xfrm>
                    <a:off x="7215581" y="5741307"/>
                    <a:ext cx="233386" cy="274320"/>
                  </a:xfrm>
                  <a:prstGeom prst="rect">
                    <a:avLst/>
                  </a:prstGeom>
                </p:spPr>
              </p:pic>
            </p:grpSp>
            <p:grpSp>
              <p:nvGrpSpPr>
                <p:cNvPr id="139" name="Group 138">
                  <a:extLst>
                    <a:ext uri="{FF2B5EF4-FFF2-40B4-BE49-F238E27FC236}">
                      <a16:creationId xmlns:a16="http://schemas.microsoft.com/office/drawing/2014/main" id="{51220581-0F3B-2B41-5488-70F605C36C90}"/>
                    </a:ext>
                  </a:extLst>
                </p:cNvPr>
                <p:cNvGrpSpPr/>
                <p:nvPr/>
              </p:nvGrpSpPr>
              <p:grpSpPr>
                <a:xfrm>
                  <a:off x="7995666" y="5580618"/>
                  <a:ext cx="785905" cy="569754"/>
                  <a:chOff x="4493541" y="1065104"/>
                  <a:chExt cx="5855890" cy="181619"/>
                </a:xfrm>
              </p:grpSpPr>
              <p:sp>
                <p:nvSpPr>
                  <p:cNvPr id="141" name="Rectangle: Rounded Corners 140">
                    <a:extLst>
                      <a:ext uri="{FF2B5EF4-FFF2-40B4-BE49-F238E27FC236}">
                        <a16:creationId xmlns:a16="http://schemas.microsoft.com/office/drawing/2014/main" id="{6F6A116F-0192-7B29-BD12-0FD96CCE2187}"/>
                      </a:ext>
                    </a:extLst>
                  </p:cNvPr>
                  <p:cNvSpPr/>
                  <p:nvPr/>
                </p:nvSpPr>
                <p:spPr>
                  <a:xfrm>
                    <a:off x="4493541" y="1066817"/>
                    <a:ext cx="5855890" cy="179906"/>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146" name="TextBox 45">
                    <a:extLst>
                      <a:ext uri="{FF2B5EF4-FFF2-40B4-BE49-F238E27FC236}">
                        <a16:creationId xmlns:a16="http://schemas.microsoft.com/office/drawing/2014/main" id="{5D25FF58-75BB-0F98-818C-24E7C639A0E6}"/>
                      </a:ext>
                    </a:extLst>
                  </p:cNvPr>
                  <p:cNvSpPr txBox="1"/>
                  <p:nvPr/>
                </p:nvSpPr>
                <p:spPr>
                  <a:xfrm>
                    <a:off x="5366546" y="1065104"/>
                    <a:ext cx="4199204" cy="137353"/>
                  </a:xfrm>
                  <a:prstGeom prst="rect">
                    <a:avLst/>
                  </a:prstGeom>
                  <a:noFill/>
                </p:spPr>
                <p:txBody>
                  <a:bodyPr wrap="square" rtlCol="0">
                    <a:spAutoFit/>
                  </a:bodyPr>
                  <a:lstStyle/>
                  <a:p>
                    <a:pPr algn="ctr" defTabSz="1371600"/>
                    <a:r>
                      <a:rPr lang="en-US" b="1" dirty="0">
                        <a:solidFill>
                          <a:prstClr val="white"/>
                        </a:solidFill>
                        <a:latin typeface="Arial" panose="020B0604020202020204" pitchFamily="34" charset="0"/>
                        <a:cs typeface="Arial" panose="020B0604020202020204" pitchFamily="34" charset="0"/>
                      </a:rPr>
                      <a:t>TIME</a:t>
                    </a:r>
                  </a:p>
                  <a:p>
                    <a:pPr algn="ctr" defTabSz="1371600"/>
                    <a:r>
                      <a:rPr lang="en-US" b="1" dirty="0">
                        <a:solidFill>
                          <a:prstClr val="white"/>
                        </a:solidFill>
                        <a:latin typeface="Arial" panose="020B0604020202020204" pitchFamily="34" charset="0"/>
                        <a:cs typeface="Arial" panose="020B0604020202020204" pitchFamily="34" charset="0"/>
                      </a:rPr>
                      <a:t>LINE</a:t>
                    </a:r>
                    <a:endParaRPr lang="en-US" sz="1650" b="1" dirty="0">
                      <a:solidFill>
                        <a:prstClr val="white"/>
                      </a:solidFill>
                      <a:latin typeface="Arial" panose="020B0604020202020204" pitchFamily="34" charset="0"/>
                      <a:cs typeface="Arial" panose="020B0604020202020204" pitchFamily="34" charset="0"/>
                    </a:endParaRPr>
                  </a:p>
                </p:txBody>
              </p:sp>
            </p:grpSp>
            <p:sp>
              <p:nvSpPr>
                <p:cNvPr id="110" name="TextBox 109">
                  <a:extLst>
                    <a:ext uri="{FF2B5EF4-FFF2-40B4-BE49-F238E27FC236}">
                      <a16:creationId xmlns:a16="http://schemas.microsoft.com/office/drawing/2014/main" id="{EB33D5B7-4E29-3738-3331-44597B4DB428}"/>
                    </a:ext>
                  </a:extLst>
                </p:cNvPr>
                <p:cNvSpPr txBox="1"/>
                <p:nvPr/>
              </p:nvSpPr>
              <p:spPr>
                <a:xfrm>
                  <a:off x="8701880" y="6196859"/>
                  <a:ext cx="889054" cy="153888"/>
                </a:xfrm>
                <a:prstGeom prst="rect">
                  <a:avLst/>
                </a:prstGeom>
                <a:noFill/>
              </p:spPr>
              <p:txBody>
                <a:bodyPr wrap="square" rtlCol="0">
                  <a:spAutoFit/>
                </a:bodyPr>
                <a:lstStyle/>
                <a:p>
                  <a:pPr algn="ctr" defTabSz="1371600"/>
                  <a:r>
                    <a:rPr lang="en-ID" sz="900" dirty="0">
                      <a:solidFill>
                        <a:srgbClr val="44546A"/>
                      </a:solidFill>
                      <a:latin typeface="Calibri" panose="020F0502020204030204"/>
                    </a:rPr>
                    <a:t>10-12 July</a:t>
                  </a:r>
                </a:p>
              </p:txBody>
            </p:sp>
            <p:sp>
              <p:nvSpPr>
                <p:cNvPr id="163" name="TextBox 162">
                  <a:extLst>
                    <a:ext uri="{FF2B5EF4-FFF2-40B4-BE49-F238E27FC236}">
                      <a16:creationId xmlns:a16="http://schemas.microsoft.com/office/drawing/2014/main" id="{D2A6E7F9-45CF-0F09-0AF5-BFEAAB74C9C0}"/>
                    </a:ext>
                  </a:extLst>
                </p:cNvPr>
                <p:cNvSpPr txBox="1"/>
                <p:nvPr/>
              </p:nvSpPr>
              <p:spPr>
                <a:xfrm>
                  <a:off x="9287781" y="5514222"/>
                  <a:ext cx="983147" cy="153888"/>
                </a:xfrm>
                <a:prstGeom prst="rect">
                  <a:avLst/>
                </a:prstGeom>
                <a:noFill/>
              </p:spPr>
              <p:txBody>
                <a:bodyPr wrap="square" rtlCol="0">
                  <a:spAutoFit/>
                </a:bodyPr>
                <a:lstStyle/>
                <a:p>
                  <a:pPr algn="ctr" defTabSz="1371600"/>
                  <a:r>
                    <a:rPr lang="en-ID" sz="900" dirty="0">
                      <a:solidFill>
                        <a:srgbClr val="44546A"/>
                      </a:solidFill>
                      <a:latin typeface="Calibri" panose="020F0502020204030204"/>
                    </a:rPr>
                    <a:t>13 July – 02 Aug</a:t>
                  </a:r>
                </a:p>
              </p:txBody>
            </p:sp>
            <p:sp>
              <p:nvSpPr>
                <p:cNvPr id="164" name="TextBox 163">
                  <a:extLst>
                    <a:ext uri="{FF2B5EF4-FFF2-40B4-BE49-F238E27FC236}">
                      <a16:creationId xmlns:a16="http://schemas.microsoft.com/office/drawing/2014/main" id="{1961CFB2-D9A4-2E5E-6EF1-FE558F738EF0}"/>
                    </a:ext>
                  </a:extLst>
                </p:cNvPr>
                <p:cNvSpPr txBox="1"/>
                <p:nvPr/>
              </p:nvSpPr>
              <p:spPr>
                <a:xfrm>
                  <a:off x="9963405" y="6199238"/>
                  <a:ext cx="889054" cy="153888"/>
                </a:xfrm>
                <a:prstGeom prst="rect">
                  <a:avLst/>
                </a:prstGeom>
                <a:noFill/>
              </p:spPr>
              <p:txBody>
                <a:bodyPr wrap="square" rtlCol="0">
                  <a:spAutoFit/>
                </a:bodyPr>
                <a:lstStyle/>
                <a:p>
                  <a:pPr algn="ctr" defTabSz="1371600"/>
                  <a:r>
                    <a:rPr lang="en-ID" sz="900" dirty="0">
                      <a:solidFill>
                        <a:srgbClr val="44546A"/>
                      </a:solidFill>
                      <a:latin typeface="Calibri" panose="020F0502020204030204"/>
                    </a:rPr>
                    <a:t>02 – 03 Aug</a:t>
                  </a:r>
                </a:p>
              </p:txBody>
            </p:sp>
            <p:sp>
              <p:nvSpPr>
                <p:cNvPr id="166" name="TextBox 165">
                  <a:extLst>
                    <a:ext uri="{FF2B5EF4-FFF2-40B4-BE49-F238E27FC236}">
                      <a16:creationId xmlns:a16="http://schemas.microsoft.com/office/drawing/2014/main" id="{5BD539D9-35BE-5602-D093-BE2579CC9630}"/>
                    </a:ext>
                  </a:extLst>
                </p:cNvPr>
                <p:cNvSpPr txBox="1"/>
                <p:nvPr/>
              </p:nvSpPr>
              <p:spPr>
                <a:xfrm>
                  <a:off x="10644361" y="5505470"/>
                  <a:ext cx="889054" cy="153888"/>
                </a:xfrm>
                <a:prstGeom prst="rect">
                  <a:avLst/>
                </a:prstGeom>
                <a:noFill/>
              </p:spPr>
              <p:txBody>
                <a:bodyPr wrap="square" rtlCol="0">
                  <a:spAutoFit/>
                </a:bodyPr>
                <a:lstStyle/>
                <a:p>
                  <a:pPr algn="ctr" defTabSz="1371600"/>
                  <a:r>
                    <a:rPr lang="en-ID" sz="900" dirty="0">
                      <a:solidFill>
                        <a:srgbClr val="44546A"/>
                      </a:solidFill>
                      <a:latin typeface="Calibri" panose="020F0502020204030204"/>
                    </a:rPr>
                    <a:t>01- 08 Aug</a:t>
                  </a:r>
                </a:p>
              </p:txBody>
            </p:sp>
            <p:sp>
              <p:nvSpPr>
                <p:cNvPr id="172" name="TextBox 171">
                  <a:extLst>
                    <a:ext uri="{FF2B5EF4-FFF2-40B4-BE49-F238E27FC236}">
                      <a16:creationId xmlns:a16="http://schemas.microsoft.com/office/drawing/2014/main" id="{3DE6DF39-01B4-7401-1EA5-A8B80FA4C3E3}"/>
                    </a:ext>
                  </a:extLst>
                </p:cNvPr>
                <p:cNvSpPr txBox="1"/>
                <p:nvPr/>
              </p:nvSpPr>
              <p:spPr>
                <a:xfrm>
                  <a:off x="7929466" y="5916118"/>
                  <a:ext cx="889054" cy="246221"/>
                </a:xfrm>
                <a:prstGeom prst="rect">
                  <a:avLst/>
                </a:prstGeom>
                <a:noFill/>
              </p:spPr>
              <p:txBody>
                <a:bodyPr wrap="square" rtlCol="0">
                  <a:spAutoFit/>
                </a:bodyPr>
                <a:lstStyle/>
                <a:p>
                  <a:pPr algn="ctr" defTabSz="1371600"/>
                  <a:r>
                    <a:rPr lang="en-ID" b="1" dirty="0">
                      <a:solidFill>
                        <a:srgbClr val="44546A"/>
                      </a:solidFill>
                      <a:latin typeface="Calibri" panose="020F0502020204030204"/>
                    </a:rPr>
                    <a:t>1</a:t>
                  </a:r>
                  <a:r>
                    <a:rPr lang="en-ID" sz="1200" b="1" dirty="0">
                      <a:solidFill>
                        <a:srgbClr val="44546A"/>
                      </a:solidFill>
                      <a:latin typeface="Berlin Sans FB Demi" panose="020E0802020502020306" pitchFamily="34" charset="0"/>
                    </a:rPr>
                    <a:t> MONTH</a:t>
                  </a:r>
                </a:p>
              </p:txBody>
            </p:sp>
          </p:grpSp>
        </p:grpSp>
        <p:sp>
          <p:nvSpPr>
            <p:cNvPr id="118" name="Rectangle 80">
              <a:extLst>
                <a:ext uri="{FF2B5EF4-FFF2-40B4-BE49-F238E27FC236}">
                  <a16:creationId xmlns:a16="http://schemas.microsoft.com/office/drawing/2014/main" id="{97B0C782-C9B1-C8A9-E331-B3955B4F35A4}"/>
                </a:ext>
              </a:extLst>
            </p:cNvPr>
            <p:cNvSpPr/>
            <p:nvPr/>
          </p:nvSpPr>
          <p:spPr>
            <a:xfrm flipV="1">
              <a:off x="8309601" y="3316120"/>
              <a:ext cx="3775812" cy="3184182"/>
            </a:xfrm>
            <a:prstGeom prst="rect">
              <a:avLst/>
            </a:prstGeom>
            <a:noFill/>
            <a:ln>
              <a:solidFill>
                <a:srgbClr val="00206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119" name="TextBox 96">
              <a:extLst>
                <a:ext uri="{FF2B5EF4-FFF2-40B4-BE49-F238E27FC236}">
                  <a16:creationId xmlns:a16="http://schemas.microsoft.com/office/drawing/2014/main" id="{EC7D6A8F-94BA-8C87-2E44-3D81C5A815D9}"/>
                </a:ext>
              </a:extLst>
            </p:cNvPr>
            <p:cNvSpPr txBox="1"/>
            <p:nvPr/>
          </p:nvSpPr>
          <p:spPr>
            <a:xfrm>
              <a:off x="9928379" y="3336558"/>
              <a:ext cx="2102353" cy="446276"/>
            </a:xfrm>
            <a:prstGeom prst="rect">
              <a:avLst/>
            </a:prstGeom>
            <a:noFill/>
          </p:spPr>
          <p:txBody>
            <a:bodyPr wrap="square" rtlCol="0">
              <a:spAutoFit/>
            </a:bodyPr>
            <a:lstStyle/>
            <a:p>
              <a:pPr algn="just" defTabSz="1371600"/>
              <a:r>
                <a:rPr lang="en-US" sz="1650" dirty="0">
                  <a:solidFill>
                    <a:prstClr val="black"/>
                  </a:solidFill>
                  <a:latin typeface="Calibri" panose="020F0502020204030204"/>
                </a:rPr>
                <a:t>Create</a:t>
              </a:r>
              <a:r>
                <a:rPr lang="en-US" sz="2100" dirty="0">
                  <a:solidFill>
                    <a:prstClr val="black"/>
                  </a:solidFill>
                  <a:latin typeface="Calibri" panose="020F0502020204030204"/>
                </a:rPr>
                <a:t> </a:t>
              </a:r>
              <a:r>
                <a:rPr lang="en-US" sz="1650" b="1" dirty="0">
                  <a:solidFill>
                    <a:srgbClr val="C00000"/>
                  </a:solidFill>
                  <a:latin typeface="Calibri" panose="020F0502020204030204"/>
                </a:rPr>
                <a:t>connection</a:t>
              </a:r>
              <a:r>
                <a:rPr lang="en-US" sz="1650" dirty="0">
                  <a:solidFill>
                    <a:prstClr val="black"/>
                  </a:solidFill>
                  <a:latin typeface="Calibri" panose="020F0502020204030204"/>
                </a:rPr>
                <a:t> from local database to  Power Platform </a:t>
              </a:r>
            </a:p>
          </p:txBody>
        </p:sp>
        <p:pic>
          <p:nvPicPr>
            <p:cNvPr id="121" name="Graphic 120" descr="Database outline">
              <a:extLst>
                <a:ext uri="{FF2B5EF4-FFF2-40B4-BE49-F238E27FC236}">
                  <a16:creationId xmlns:a16="http://schemas.microsoft.com/office/drawing/2014/main" id="{765AF869-A776-6E08-DE7A-03D6FED00675}"/>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9547821" y="3375709"/>
              <a:ext cx="365667" cy="364740"/>
            </a:xfrm>
            <a:prstGeom prst="rect">
              <a:avLst/>
            </a:prstGeom>
          </p:spPr>
        </p:pic>
        <p:grpSp>
          <p:nvGrpSpPr>
            <p:cNvPr id="76" name="Group 75">
              <a:extLst>
                <a:ext uri="{FF2B5EF4-FFF2-40B4-BE49-F238E27FC236}">
                  <a16:creationId xmlns:a16="http://schemas.microsoft.com/office/drawing/2014/main" id="{18842721-E2A9-A853-7DF0-E930A9CB928F}"/>
                </a:ext>
              </a:extLst>
            </p:cNvPr>
            <p:cNvGrpSpPr/>
            <p:nvPr/>
          </p:nvGrpSpPr>
          <p:grpSpPr>
            <a:xfrm>
              <a:off x="8561872" y="3238659"/>
              <a:ext cx="626579" cy="641773"/>
              <a:chOff x="8426705" y="3186199"/>
              <a:chExt cx="626579" cy="641773"/>
            </a:xfrm>
          </p:grpSpPr>
          <p:pic>
            <p:nvPicPr>
              <p:cNvPr id="126" name="Graphic 125" descr="Cloud outline">
                <a:extLst>
                  <a:ext uri="{FF2B5EF4-FFF2-40B4-BE49-F238E27FC236}">
                    <a16:creationId xmlns:a16="http://schemas.microsoft.com/office/drawing/2014/main" id="{6809DB3D-275F-2A25-A31B-A8DA7270D78A}"/>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8426705" y="3186199"/>
                <a:ext cx="626579" cy="641773"/>
              </a:xfrm>
              <a:prstGeom prst="rect">
                <a:avLst/>
              </a:prstGeom>
            </p:spPr>
          </p:pic>
          <p:grpSp>
            <p:nvGrpSpPr>
              <p:cNvPr id="73" name="Group 72">
                <a:extLst>
                  <a:ext uri="{FF2B5EF4-FFF2-40B4-BE49-F238E27FC236}">
                    <a16:creationId xmlns:a16="http://schemas.microsoft.com/office/drawing/2014/main" id="{6F41D6E1-F779-D0BF-4C22-3FF227C9E68E}"/>
                  </a:ext>
                </a:extLst>
              </p:cNvPr>
              <p:cNvGrpSpPr/>
              <p:nvPr/>
            </p:nvGrpSpPr>
            <p:grpSpPr>
              <a:xfrm>
                <a:off x="8520907" y="3391599"/>
                <a:ext cx="404436" cy="242931"/>
                <a:chOff x="8520907" y="3391599"/>
                <a:chExt cx="404436" cy="242931"/>
              </a:xfrm>
            </p:grpSpPr>
            <p:grpSp>
              <p:nvGrpSpPr>
                <p:cNvPr id="125" name="Group 124">
                  <a:extLst>
                    <a:ext uri="{FF2B5EF4-FFF2-40B4-BE49-F238E27FC236}">
                      <a16:creationId xmlns:a16="http://schemas.microsoft.com/office/drawing/2014/main" id="{1768A474-0557-BD77-806E-EADA3DAD0253}"/>
                    </a:ext>
                  </a:extLst>
                </p:cNvPr>
                <p:cNvGrpSpPr/>
                <p:nvPr/>
              </p:nvGrpSpPr>
              <p:grpSpPr>
                <a:xfrm>
                  <a:off x="8520907" y="3481596"/>
                  <a:ext cx="404436" cy="152934"/>
                  <a:chOff x="7329425" y="1471108"/>
                  <a:chExt cx="700825" cy="258736"/>
                </a:xfrm>
              </p:grpSpPr>
              <p:pic>
                <p:nvPicPr>
                  <p:cNvPr id="127" name="Gambar 36" descr="Sebuah gambar berisi deasin&#10;&#10;Deskripsi dibuat secara otomatis dengan tingkat keyakinan sedang">
                    <a:extLst>
                      <a:ext uri="{FF2B5EF4-FFF2-40B4-BE49-F238E27FC236}">
                        <a16:creationId xmlns:a16="http://schemas.microsoft.com/office/drawing/2014/main" id="{95F83F55-C655-5E2D-71E9-E679971CF22F}"/>
                      </a:ext>
                    </a:extLst>
                  </p:cNvPr>
                  <p:cNvPicPr>
                    <a:picLocks noChangeAspect="1"/>
                  </p:cNvPicPr>
                  <p:nvPr/>
                </p:nvPicPr>
                <p:blipFill rotWithShape="1">
                  <a:blip r:embed="rId34" cstate="print">
                    <a:extLst>
                      <a:ext uri="{28A0092B-C50C-407E-A947-70E740481C1C}">
                        <a14:useLocalDpi xmlns:a14="http://schemas.microsoft.com/office/drawing/2010/main" val="0"/>
                      </a:ext>
                    </a:extLst>
                  </a:blip>
                  <a:srcRect l="31473" t="19276" r="47414" b="42034"/>
                  <a:stretch/>
                </p:blipFill>
                <p:spPr>
                  <a:xfrm>
                    <a:off x="7329425" y="1471108"/>
                    <a:ext cx="267958" cy="258736"/>
                  </a:xfrm>
                  <a:prstGeom prst="rect">
                    <a:avLst/>
                  </a:prstGeom>
                </p:spPr>
              </p:pic>
              <p:pic>
                <p:nvPicPr>
                  <p:cNvPr id="128" name="Gambar 35" descr="Sebuah gambar berisi deasin&#10;&#10;Deskripsi dibuat secara otomatis dengan tingkat keyakinan sedang">
                    <a:extLst>
                      <a:ext uri="{FF2B5EF4-FFF2-40B4-BE49-F238E27FC236}">
                        <a16:creationId xmlns:a16="http://schemas.microsoft.com/office/drawing/2014/main" id="{96BFFBFD-2AE6-DC59-AF6B-E024DC55B56D}"/>
                      </a:ext>
                    </a:extLst>
                  </p:cNvPr>
                  <p:cNvPicPr>
                    <a:picLocks noChangeAspect="1"/>
                  </p:cNvPicPr>
                  <p:nvPr/>
                </p:nvPicPr>
                <p:blipFill rotWithShape="1">
                  <a:blip r:embed="rId35" cstate="print">
                    <a:extLst>
                      <a:ext uri="{28A0092B-C50C-407E-A947-70E740481C1C}">
                        <a14:useLocalDpi xmlns:a14="http://schemas.microsoft.com/office/drawing/2010/main" val="0"/>
                      </a:ext>
                    </a:extLst>
                  </a:blip>
                  <a:srcRect l="5494" t="19217" r="66742" b="42093"/>
                  <a:stretch/>
                </p:blipFill>
                <p:spPr>
                  <a:xfrm>
                    <a:off x="7579819" y="1514300"/>
                    <a:ext cx="248239" cy="209802"/>
                  </a:xfrm>
                  <a:prstGeom prst="rect">
                    <a:avLst/>
                  </a:prstGeom>
                </p:spPr>
              </p:pic>
              <p:pic>
                <p:nvPicPr>
                  <p:cNvPr id="129" name="Picture 128">
                    <a:extLst>
                      <a:ext uri="{FF2B5EF4-FFF2-40B4-BE49-F238E27FC236}">
                        <a16:creationId xmlns:a16="http://schemas.microsoft.com/office/drawing/2014/main" id="{7C5AB2C5-D79E-83DE-A261-DBC3E4E80EB6}"/>
                      </a:ext>
                    </a:extLst>
                  </p:cNvPr>
                  <p:cNvPicPr>
                    <a:picLocks noChangeAspect="1"/>
                  </p:cNvPicPr>
                  <p:nvPr/>
                </p:nvPicPr>
                <p:blipFill rotWithShape="1">
                  <a:blip r:embed="rId36"/>
                  <a:srcRect l="26657" t="6103" r="26629" b="5132"/>
                  <a:stretch/>
                </p:blipFill>
                <p:spPr>
                  <a:xfrm>
                    <a:off x="7852094" y="1528553"/>
                    <a:ext cx="178156" cy="169692"/>
                  </a:xfrm>
                  <a:prstGeom prst="rect">
                    <a:avLst/>
                  </a:prstGeom>
                </p:spPr>
              </p:pic>
            </p:grpSp>
            <p:pic>
              <p:nvPicPr>
                <p:cNvPr id="124" name="Picture 123">
                  <a:extLst>
                    <a:ext uri="{FF2B5EF4-FFF2-40B4-BE49-F238E27FC236}">
                      <a16:creationId xmlns:a16="http://schemas.microsoft.com/office/drawing/2014/main" id="{07DF841B-D790-27D1-4AE3-44EC3AB4B2D1}"/>
                    </a:ext>
                  </a:extLst>
                </p:cNvPr>
                <p:cNvPicPr>
                  <a:picLocks noChangeAspect="1"/>
                </p:cNvPicPr>
                <p:nvPr/>
              </p:nvPicPr>
              <p:blipFill>
                <a:blip r:embed="rId37"/>
                <a:stretch>
                  <a:fillRect/>
                </a:stretch>
              </p:blipFill>
              <p:spPr>
                <a:xfrm>
                  <a:off x="8671142" y="3391599"/>
                  <a:ext cx="109893" cy="112558"/>
                </a:xfrm>
                <a:prstGeom prst="rect">
                  <a:avLst/>
                </a:prstGeom>
              </p:spPr>
            </p:pic>
          </p:grpSp>
        </p:grpSp>
        <p:cxnSp>
          <p:nvCxnSpPr>
            <p:cNvPr id="130" name="Connector: Elbow 63">
              <a:extLst>
                <a:ext uri="{FF2B5EF4-FFF2-40B4-BE49-F238E27FC236}">
                  <a16:creationId xmlns:a16="http://schemas.microsoft.com/office/drawing/2014/main" id="{2D5F6D1E-4516-DBC4-CC56-494F4E5FDABE}"/>
                </a:ext>
              </a:extLst>
            </p:cNvPr>
            <p:cNvCxnSpPr>
              <a:cxnSpLocks/>
              <a:stCxn id="126" idx="3"/>
              <a:endCxn id="121" idx="1"/>
            </p:cNvCxnSpPr>
            <p:nvPr/>
          </p:nvCxnSpPr>
          <p:spPr>
            <a:xfrm flipV="1">
              <a:off x="9188451" y="3558079"/>
              <a:ext cx="359370" cy="1467"/>
            </a:xfrm>
            <a:prstGeom prst="curvedConnector3">
              <a:avLst/>
            </a:prstGeom>
            <a:ln w="28575">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83" name="Picture 82">
              <a:extLst>
                <a:ext uri="{FF2B5EF4-FFF2-40B4-BE49-F238E27FC236}">
                  <a16:creationId xmlns:a16="http://schemas.microsoft.com/office/drawing/2014/main" id="{DD40E8A5-E13D-2599-9D56-CD840F3FEA18}"/>
                </a:ext>
              </a:extLst>
            </p:cNvPr>
            <p:cNvPicPr>
              <a:picLocks noChangeAspect="1"/>
            </p:cNvPicPr>
            <p:nvPr/>
          </p:nvPicPr>
          <p:blipFill rotWithShape="1">
            <a:blip r:embed="rId38"/>
            <a:srcRect l="21192" t="26774" r="21920" b="16370"/>
            <a:stretch/>
          </p:blipFill>
          <p:spPr>
            <a:xfrm>
              <a:off x="8370943" y="4562327"/>
              <a:ext cx="999002" cy="561623"/>
            </a:xfrm>
            <a:prstGeom prst="rect">
              <a:avLst/>
            </a:prstGeom>
            <a:effectLst>
              <a:outerShdw blurRad="63500" sx="102000" sy="102000" algn="ctr" rotWithShape="0">
                <a:prstClr val="black">
                  <a:alpha val="40000"/>
                </a:prstClr>
              </a:outerShdw>
            </a:effectLst>
          </p:spPr>
        </p:pic>
        <p:pic>
          <p:nvPicPr>
            <p:cNvPr id="88" name="Picture 87">
              <a:extLst>
                <a:ext uri="{FF2B5EF4-FFF2-40B4-BE49-F238E27FC236}">
                  <a16:creationId xmlns:a16="http://schemas.microsoft.com/office/drawing/2014/main" id="{59FFCA4E-5FC2-01BE-6460-AB62F5A4B766}"/>
                </a:ext>
              </a:extLst>
            </p:cNvPr>
            <p:cNvPicPr>
              <a:picLocks noChangeAspect="1"/>
            </p:cNvPicPr>
            <p:nvPr/>
          </p:nvPicPr>
          <p:blipFill rotWithShape="1">
            <a:blip r:embed="rId39"/>
            <a:srcRect l="21496" t="26774" r="21500" b="16639"/>
            <a:stretch/>
          </p:blipFill>
          <p:spPr>
            <a:xfrm>
              <a:off x="8639359" y="4659973"/>
              <a:ext cx="1003436" cy="560308"/>
            </a:xfrm>
            <a:prstGeom prst="rect">
              <a:avLst/>
            </a:prstGeom>
            <a:effectLst>
              <a:outerShdw blurRad="63500" sx="102000" sy="102000" algn="ctr" rotWithShape="0">
                <a:prstClr val="black">
                  <a:alpha val="40000"/>
                </a:prstClr>
              </a:outerShdw>
            </a:effectLst>
          </p:spPr>
        </p:pic>
        <p:sp>
          <p:nvSpPr>
            <p:cNvPr id="97" name="TextBox 45">
              <a:extLst>
                <a:ext uri="{FF2B5EF4-FFF2-40B4-BE49-F238E27FC236}">
                  <a16:creationId xmlns:a16="http://schemas.microsoft.com/office/drawing/2014/main" id="{8E6986F5-4D8C-63BE-2417-B11DDEA036FC}"/>
                </a:ext>
              </a:extLst>
            </p:cNvPr>
            <p:cNvSpPr txBox="1"/>
            <p:nvPr/>
          </p:nvSpPr>
          <p:spPr>
            <a:xfrm>
              <a:off x="9962117" y="4692171"/>
              <a:ext cx="2002855" cy="477054"/>
            </a:xfrm>
            <a:prstGeom prst="rect">
              <a:avLst/>
            </a:prstGeom>
            <a:noFill/>
          </p:spPr>
          <p:txBody>
            <a:bodyPr wrap="square" numCol="1" rtlCol="0">
              <a:spAutoFit/>
            </a:bodyPr>
            <a:lstStyle/>
            <a:p>
              <a:pPr marL="257175" indent="-257175" algn="just" defTabSz="1371600">
                <a:buFont typeface="Arial" panose="020B0604020202020204" pitchFamily="34" charset="0"/>
                <a:buChar char="•"/>
              </a:pPr>
              <a:r>
                <a:rPr lang="en-US" sz="1350" b="1" dirty="0">
                  <a:solidFill>
                    <a:srgbClr val="70AD47">
                      <a:lumMod val="75000"/>
                    </a:srgbClr>
                  </a:solidFill>
                  <a:latin typeface="Calibri" panose="020F0502020204030204"/>
                </a:rPr>
                <a:t>EASY DEVELOPMENT &amp; MAINTAIN</a:t>
              </a:r>
            </a:p>
            <a:p>
              <a:pPr marL="257175" indent="-257175" algn="just" defTabSz="1371600">
                <a:buFont typeface="Arial" panose="020B0604020202020204" pitchFamily="34" charset="0"/>
                <a:buChar char="•"/>
              </a:pPr>
              <a:r>
                <a:rPr lang="en-US" sz="1350" b="1" dirty="0">
                  <a:solidFill>
                    <a:srgbClr val="70AD47">
                      <a:lumMod val="75000"/>
                    </a:srgbClr>
                  </a:solidFill>
                  <a:latin typeface="Calibri" panose="020F0502020204030204"/>
                </a:rPr>
                <a:t>STOP ADMIN SECTIONS JOBS</a:t>
              </a:r>
            </a:p>
            <a:p>
              <a:pPr marL="257175" indent="-257175" algn="just" defTabSz="1371600">
                <a:buFont typeface="Arial" panose="020B0604020202020204" pitchFamily="34" charset="0"/>
                <a:buChar char="•"/>
              </a:pPr>
              <a:r>
                <a:rPr lang="en-US" sz="1350" b="1" dirty="0">
                  <a:solidFill>
                    <a:srgbClr val="70AD47">
                      <a:lumMod val="75000"/>
                    </a:srgbClr>
                  </a:solidFill>
                  <a:latin typeface="Calibri" panose="020F0502020204030204"/>
                </a:rPr>
                <a:t>CONNECT TO LOCAL SERVER </a:t>
              </a:r>
            </a:p>
          </p:txBody>
        </p:sp>
        <p:sp>
          <p:nvSpPr>
            <p:cNvPr id="238" name="Rectangle 80">
              <a:extLst>
                <a:ext uri="{FF2B5EF4-FFF2-40B4-BE49-F238E27FC236}">
                  <a16:creationId xmlns:a16="http://schemas.microsoft.com/office/drawing/2014/main" id="{59DE49E7-7753-30D7-5702-D6F68A1791A3}"/>
                </a:ext>
              </a:extLst>
            </p:cNvPr>
            <p:cNvSpPr/>
            <p:nvPr/>
          </p:nvSpPr>
          <p:spPr>
            <a:xfrm flipV="1">
              <a:off x="8380508" y="3363883"/>
              <a:ext cx="3621145" cy="508883"/>
            </a:xfrm>
            <a:prstGeom prst="rect">
              <a:avLst/>
            </a:prstGeom>
            <a:noFill/>
            <a:ln>
              <a:solidFill>
                <a:schemeClr val="accent1">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239" name="Rectangle 80">
              <a:extLst>
                <a:ext uri="{FF2B5EF4-FFF2-40B4-BE49-F238E27FC236}">
                  <a16:creationId xmlns:a16="http://schemas.microsoft.com/office/drawing/2014/main" id="{36C657BC-62FB-B47C-68D4-071290778F43}"/>
                </a:ext>
              </a:extLst>
            </p:cNvPr>
            <p:cNvSpPr/>
            <p:nvPr/>
          </p:nvSpPr>
          <p:spPr>
            <a:xfrm flipV="1">
              <a:off x="8351275" y="3923481"/>
              <a:ext cx="1834046" cy="563987"/>
            </a:xfrm>
            <a:prstGeom prst="rect">
              <a:avLst/>
            </a:prstGeom>
            <a:noFill/>
            <a:ln>
              <a:solidFill>
                <a:schemeClr val="accent1">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240" name="Rectangle 80">
              <a:extLst>
                <a:ext uri="{FF2B5EF4-FFF2-40B4-BE49-F238E27FC236}">
                  <a16:creationId xmlns:a16="http://schemas.microsoft.com/office/drawing/2014/main" id="{8409FFB4-94CF-54EC-D6BD-C51DC46C0034}"/>
                </a:ext>
              </a:extLst>
            </p:cNvPr>
            <p:cNvSpPr/>
            <p:nvPr/>
          </p:nvSpPr>
          <p:spPr>
            <a:xfrm flipV="1">
              <a:off x="10222804" y="3923276"/>
              <a:ext cx="1834046" cy="563987"/>
            </a:xfrm>
            <a:prstGeom prst="rect">
              <a:avLst/>
            </a:prstGeom>
            <a:noFill/>
            <a:ln>
              <a:solidFill>
                <a:schemeClr val="accent1">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grpSp>
      <p:grpSp>
        <p:nvGrpSpPr>
          <p:cNvPr id="243" name="Group 242">
            <a:extLst>
              <a:ext uri="{FF2B5EF4-FFF2-40B4-BE49-F238E27FC236}">
                <a16:creationId xmlns:a16="http://schemas.microsoft.com/office/drawing/2014/main" id="{D760AA84-BFAA-9D79-903C-ABB60FAB16C0}"/>
              </a:ext>
            </a:extLst>
          </p:cNvPr>
          <p:cNvGrpSpPr/>
          <p:nvPr/>
        </p:nvGrpSpPr>
        <p:grpSpPr>
          <a:xfrm>
            <a:off x="6500767" y="6496261"/>
            <a:ext cx="5545052" cy="2819303"/>
            <a:chOff x="8314961" y="1036574"/>
            <a:chExt cx="3696701" cy="1879535"/>
          </a:xfrm>
        </p:grpSpPr>
        <p:sp>
          <p:nvSpPr>
            <p:cNvPr id="188" name="TextBox 97">
              <a:extLst>
                <a:ext uri="{FF2B5EF4-FFF2-40B4-BE49-F238E27FC236}">
                  <a16:creationId xmlns:a16="http://schemas.microsoft.com/office/drawing/2014/main" id="{C39ADCD7-4328-70FC-2887-E86BB06952AC}"/>
                </a:ext>
              </a:extLst>
            </p:cNvPr>
            <p:cNvSpPr txBox="1"/>
            <p:nvPr/>
          </p:nvSpPr>
          <p:spPr>
            <a:xfrm>
              <a:off x="8569480" y="1265857"/>
              <a:ext cx="2095135" cy="215443"/>
            </a:xfrm>
            <a:prstGeom prst="rect">
              <a:avLst/>
            </a:prstGeom>
            <a:noFill/>
          </p:spPr>
          <p:txBody>
            <a:bodyPr wrap="square" rtlCol="0">
              <a:spAutoFit/>
            </a:bodyPr>
            <a:lstStyle/>
            <a:p>
              <a:pPr algn="ctr" defTabSz="1371600"/>
              <a:r>
                <a:rPr lang="en-US" sz="1500" dirty="0">
                  <a:solidFill>
                    <a:prstClr val="black"/>
                  </a:solidFill>
                  <a:latin typeface="Calibri" panose="020F0502020204030204"/>
                </a:rPr>
                <a:t>Digital hybrid system technique</a:t>
              </a:r>
            </a:p>
          </p:txBody>
        </p:sp>
        <p:sp>
          <p:nvSpPr>
            <p:cNvPr id="189" name="TextBox 97">
              <a:extLst>
                <a:ext uri="{FF2B5EF4-FFF2-40B4-BE49-F238E27FC236}">
                  <a16:creationId xmlns:a16="http://schemas.microsoft.com/office/drawing/2014/main" id="{FAF68CEF-BE07-848C-E585-6E85B8393ECB}"/>
                </a:ext>
              </a:extLst>
            </p:cNvPr>
            <p:cNvSpPr txBox="1"/>
            <p:nvPr/>
          </p:nvSpPr>
          <p:spPr>
            <a:xfrm>
              <a:off x="10703197" y="1587306"/>
              <a:ext cx="1084479" cy="230833"/>
            </a:xfrm>
            <a:prstGeom prst="rect">
              <a:avLst/>
            </a:prstGeom>
            <a:noFill/>
          </p:spPr>
          <p:txBody>
            <a:bodyPr wrap="square" rtlCol="0">
              <a:spAutoFit/>
            </a:bodyPr>
            <a:lstStyle/>
            <a:p>
              <a:pPr algn="ctr" defTabSz="1371600"/>
              <a:r>
                <a:rPr lang="en-US" sz="1650" dirty="0">
                  <a:solidFill>
                    <a:srgbClr val="ED7D31"/>
                  </a:solidFill>
                  <a:latin typeface="Calibri" panose="020F0502020204030204"/>
                </a:rPr>
                <a:t>WEB BASED</a:t>
              </a:r>
            </a:p>
          </p:txBody>
        </p:sp>
        <p:sp>
          <p:nvSpPr>
            <p:cNvPr id="190" name="TextBox 97">
              <a:extLst>
                <a:ext uri="{FF2B5EF4-FFF2-40B4-BE49-F238E27FC236}">
                  <a16:creationId xmlns:a16="http://schemas.microsoft.com/office/drawing/2014/main" id="{1129BC95-1CAB-0E75-C223-B8402D291DB9}"/>
                </a:ext>
              </a:extLst>
            </p:cNvPr>
            <p:cNvSpPr txBox="1"/>
            <p:nvPr/>
          </p:nvSpPr>
          <p:spPr>
            <a:xfrm>
              <a:off x="8314961" y="1541867"/>
              <a:ext cx="1607620" cy="276999"/>
            </a:xfrm>
            <a:prstGeom prst="rect">
              <a:avLst/>
            </a:prstGeom>
            <a:noFill/>
          </p:spPr>
          <p:txBody>
            <a:bodyPr wrap="square" rtlCol="0">
              <a:spAutoFit/>
            </a:bodyPr>
            <a:lstStyle/>
            <a:p>
              <a:pPr algn="ctr" defTabSz="1371600"/>
              <a:r>
                <a:rPr lang="en-US" sz="2100" b="1" dirty="0">
                  <a:solidFill>
                    <a:srgbClr val="ED7D31"/>
                  </a:solidFill>
                  <a:latin typeface="Calibri" panose="020F0502020204030204"/>
                </a:rPr>
                <a:t>POWER PLATFORM</a:t>
              </a:r>
            </a:p>
          </p:txBody>
        </p:sp>
        <p:sp>
          <p:nvSpPr>
            <p:cNvPr id="57" name="TextBox 45">
              <a:extLst>
                <a:ext uri="{FF2B5EF4-FFF2-40B4-BE49-F238E27FC236}">
                  <a16:creationId xmlns:a16="http://schemas.microsoft.com/office/drawing/2014/main" id="{ECDAC4AE-C383-CA13-B936-AA57ACE69A5B}"/>
                </a:ext>
              </a:extLst>
            </p:cNvPr>
            <p:cNvSpPr txBox="1"/>
            <p:nvPr/>
          </p:nvSpPr>
          <p:spPr>
            <a:xfrm>
              <a:off x="8701264" y="1092909"/>
              <a:ext cx="1610697" cy="246221"/>
            </a:xfrm>
            <a:prstGeom prst="rect">
              <a:avLst/>
            </a:prstGeom>
            <a:noFill/>
          </p:spPr>
          <p:txBody>
            <a:bodyPr wrap="none" rtlCol="0">
              <a:spAutoFit/>
            </a:bodyPr>
            <a:lstStyle/>
            <a:p>
              <a:pPr defTabSz="1371600"/>
              <a:r>
                <a:rPr lang="en-US" b="1" dirty="0">
                  <a:solidFill>
                    <a:srgbClr val="437F86"/>
                  </a:solidFill>
                  <a:latin typeface="Arial" panose="020B0604020202020204" pitchFamily="34" charset="0"/>
                  <a:cs typeface="Arial" panose="020B0604020202020204" pitchFamily="34" charset="0"/>
                </a:rPr>
                <a:t>SMART HR SYSTEM</a:t>
              </a:r>
            </a:p>
          </p:txBody>
        </p:sp>
        <p:pic>
          <p:nvPicPr>
            <p:cNvPr id="160" name="Picture 159">
              <a:extLst>
                <a:ext uri="{FF2B5EF4-FFF2-40B4-BE49-F238E27FC236}">
                  <a16:creationId xmlns:a16="http://schemas.microsoft.com/office/drawing/2014/main" id="{8B284B09-807C-201B-F824-9A638249A57A}"/>
                </a:ext>
              </a:extLst>
            </p:cNvPr>
            <p:cNvPicPr>
              <a:picLocks noChangeAspect="1"/>
            </p:cNvPicPr>
            <p:nvPr/>
          </p:nvPicPr>
          <p:blipFill>
            <a:blip r:embed="rId40">
              <a:grayscl/>
            </a:blip>
            <a:stretch>
              <a:fillRect/>
            </a:stretch>
          </p:blipFill>
          <p:spPr>
            <a:xfrm>
              <a:off x="8469063" y="1167911"/>
              <a:ext cx="285975" cy="285975"/>
            </a:xfrm>
            <a:prstGeom prst="rect">
              <a:avLst/>
            </a:prstGeom>
          </p:spPr>
        </p:pic>
        <p:sp>
          <p:nvSpPr>
            <p:cNvPr id="161" name="Rectangle 80">
              <a:extLst>
                <a:ext uri="{FF2B5EF4-FFF2-40B4-BE49-F238E27FC236}">
                  <a16:creationId xmlns:a16="http://schemas.microsoft.com/office/drawing/2014/main" id="{6AE99FA5-0C69-6C36-2971-78F2D8ADAB23}"/>
                </a:ext>
              </a:extLst>
            </p:cNvPr>
            <p:cNvSpPr/>
            <p:nvPr/>
          </p:nvSpPr>
          <p:spPr>
            <a:xfrm flipV="1">
              <a:off x="8344773" y="1036574"/>
              <a:ext cx="3666889" cy="1879535"/>
            </a:xfrm>
            <a:prstGeom prst="rect">
              <a:avLst/>
            </a:prstGeom>
            <a:noFill/>
            <a:ln>
              <a:solidFill>
                <a:srgbClr val="00206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162" name="Right Brace 161">
              <a:extLst>
                <a:ext uri="{FF2B5EF4-FFF2-40B4-BE49-F238E27FC236}">
                  <a16:creationId xmlns:a16="http://schemas.microsoft.com/office/drawing/2014/main" id="{3AA9E1A4-F5CE-D952-2371-CEA31A2BD135}"/>
                </a:ext>
              </a:extLst>
            </p:cNvPr>
            <p:cNvSpPr/>
            <p:nvPr/>
          </p:nvSpPr>
          <p:spPr>
            <a:xfrm rot="5400000">
              <a:off x="10039417" y="833479"/>
              <a:ext cx="221382" cy="2171328"/>
            </a:xfrm>
            <a:prstGeom prst="rightBrace">
              <a:avLst>
                <a:gd name="adj1" fmla="val 22563"/>
                <a:gd name="adj2" fmla="val 4879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371600"/>
              <a:endParaRPr lang="en-US" sz="2700">
                <a:solidFill>
                  <a:prstClr val="black"/>
                </a:solidFill>
                <a:latin typeface="Calibri" panose="020F0502020204030204"/>
              </a:endParaRPr>
            </a:p>
          </p:txBody>
        </p:sp>
        <p:grpSp>
          <p:nvGrpSpPr>
            <p:cNvPr id="107" name="Group 106">
              <a:extLst>
                <a:ext uri="{FF2B5EF4-FFF2-40B4-BE49-F238E27FC236}">
                  <a16:creationId xmlns:a16="http://schemas.microsoft.com/office/drawing/2014/main" id="{FFD7A07D-526A-18C8-5581-2674E9E8C1A3}"/>
                </a:ext>
              </a:extLst>
            </p:cNvPr>
            <p:cNvGrpSpPr/>
            <p:nvPr/>
          </p:nvGrpSpPr>
          <p:grpSpPr>
            <a:xfrm>
              <a:off x="8517775" y="1996887"/>
              <a:ext cx="1002979" cy="574607"/>
              <a:chOff x="9067598" y="1581786"/>
              <a:chExt cx="1002979" cy="574607"/>
            </a:xfrm>
          </p:grpSpPr>
          <p:pic>
            <p:nvPicPr>
              <p:cNvPr id="175" name="Graphic 174" descr="Programmer male outline">
                <a:extLst>
                  <a:ext uri="{FF2B5EF4-FFF2-40B4-BE49-F238E27FC236}">
                    <a16:creationId xmlns:a16="http://schemas.microsoft.com/office/drawing/2014/main" id="{BA3848BA-BB8C-059C-989E-5C8E122B7174}"/>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9384502" y="1581786"/>
                <a:ext cx="399521" cy="399521"/>
              </a:xfrm>
              <a:prstGeom prst="rect">
                <a:avLst/>
              </a:prstGeom>
            </p:spPr>
          </p:pic>
          <p:sp>
            <p:nvSpPr>
              <p:cNvPr id="184" name="TextBox 97">
                <a:extLst>
                  <a:ext uri="{FF2B5EF4-FFF2-40B4-BE49-F238E27FC236}">
                    <a16:creationId xmlns:a16="http://schemas.microsoft.com/office/drawing/2014/main" id="{EA949B07-9BC7-B131-3B06-1F90995B432B}"/>
                  </a:ext>
                </a:extLst>
              </p:cNvPr>
              <p:cNvSpPr txBox="1"/>
              <p:nvPr/>
            </p:nvSpPr>
            <p:spPr>
              <a:xfrm>
                <a:off x="9067598" y="1956338"/>
                <a:ext cx="1002979" cy="200055"/>
              </a:xfrm>
              <a:prstGeom prst="rect">
                <a:avLst/>
              </a:prstGeom>
              <a:noFill/>
            </p:spPr>
            <p:txBody>
              <a:bodyPr wrap="square" rtlCol="0">
                <a:spAutoFit/>
              </a:bodyPr>
              <a:lstStyle/>
              <a:p>
                <a:pPr algn="ctr" defTabSz="1371600"/>
                <a:r>
                  <a:rPr lang="en-US" sz="1350" dirty="0">
                    <a:solidFill>
                      <a:srgbClr val="437F86"/>
                    </a:solidFill>
                    <a:latin typeface="Calibri" panose="020F0502020204030204"/>
                  </a:rPr>
                  <a:t>Fast Digitalization</a:t>
                </a:r>
              </a:p>
            </p:txBody>
          </p:sp>
        </p:grpSp>
        <p:grpSp>
          <p:nvGrpSpPr>
            <p:cNvPr id="113" name="Group 112">
              <a:extLst>
                <a:ext uri="{FF2B5EF4-FFF2-40B4-BE49-F238E27FC236}">
                  <a16:creationId xmlns:a16="http://schemas.microsoft.com/office/drawing/2014/main" id="{24AFF7B7-8307-5AB5-2746-FF20C6D45503}"/>
                </a:ext>
              </a:extLst>
            </p:cNvPr>
            <p:cNvGrpSpPr/>
            <p:nvPr/>
          </p:nvGrpSpPr>
          <p:grpSpPr>
            <a:xfrm>
              <a:off x="9731807" y="2013122"/>
              <a:ext cx="1805230" cy="853065"/>
              <a:chOff x="9771906" y="1591774"/>
              <a:chExt cx="1805230" cy="853065"/>
            </a:xfrm>
          </p:grpSpPr>
          <p:pic>
            <p:nvPicPr>
              <p:cNvPr id="74" name="Graphic 73" descr="Computer outline">
                <a:extLst>
                  <a:ext uri="{FF2B5EF4-FFF2-40B4-BE49-F238E27FC236}">
                    <a16:creationId xmlns:a16="http://schemas.microsoft.com/office/drawing/2014/main" id="{D0D91FEF-FDE9-4E47-F80B-7EBB41A2FFFB}"/>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0068183" y="1591774"/>
                <a:ext cx="481483" cy="481483"/>
              </a:xfrm>
              <a:prstGeom prst="rect">
                <a:avLst/>
              </a:prstGeom>
            </p:spPr>
          </p:pic>
          <p:sp>
            <p:nvSpPr>
              <p:cNvPr id="75" name="TextBox 97">
                <a:extLst>
                  <a:ext uri="{FF2B5EF4-FFF2-40B4-BE49-F238E27FC236}">
                    <a16:creationId xmlns:a16="http://schemas.microsoft.com/office/drawing/2014/main" id="{B580B29C-E931-EE71-A814-97C7C6A666D0}"/>
                  </a:ext>
                </a:extLst>
              </p:cNvPr>
              <p:cNvSpPr txBox="1"/>
              <p:nvPr/>
            </p:nvSpPr>
            <p:spPr>
              <a:xfrm>
                <a:off x="9771906" y="1956656"/>
                <a:ext cx="1267410" cy="200055"/>
              </a:xfrm>
              <a:prstGeom prst="rect">
                <a:avLst/>
              </a:prstGeom>
              <a:noFill/>
            </p:spPr>
            <p:txBody>
              <a:bodyPr wrap="square" rtlCol="0">
                <a:spAutoFit/>
              </a:bodyPr>
              <a:lstStyle/>
              <a:p>
                <a:pPr algn="ctr" defTabSz="1371600"/>
                <a:r>
                  <a:rPr lang="en-US" sz="1350" dirty="0">
                    <a:solidFill>
                      <a:srgbClr val="437F86"/>
                    </a:solidFill>
                    <a:latin typeface="Calibri" panose="020F0502020204030204"/>
                  </a:rPr>
                  <a:t>One Stop Service</a:t>
                </a:r>
              </a:p>
            </p:txBody>
          </p:sp>
          <p:sp>
            <p:nvSpPr>
              <p:cNvPr id="82" name="TextBox 97">
                <a:extLst>
                  <a:ext uri="{FF2B5EF4-FFF2-40B4-BE49-F238E27FC236}">
                    <a16:creationId xmlns:a16="http://schemas.microsoft.com/office/drawing/2014/main" id="{0836D33E-CD93-F10F-6C68-00DAECD12B1A}"/>
                  </a:ext>
                </a:extLst>
              </p:cNvPr>
              <p:cNvSpPr txBox="1"/>
              <p:nvPr/>
            </p:nvSpPr>
            <p:spPr>
              <a:xfrm>
                <a:off x="9921581" y="2106285"/>
                <a:ext cx="1655555" cy="338554"/>
              </a:xfrm>
              <a:prstGeom prst="rect">
                <a:avLst/>
              </a:prstGeom>
              <a:noFill/>
            </p:spPr>
            <p:txBody>
              <a:bodyPr wrap="square" rtlCol="0">
                <a:spAutoFit/>
              </a:bodyPr>
              <a:lstStyle/>
              <a:p>
                <a:pPr marL="257175" indent="-257175" defTabSz="1371600">
                  <a:buFont typeface="Arial" panose="020B0604020202020204" pitchFamily="34" charset="0"/>
                  <a:buChar char="•"/>
                </a:pPr>
                <a:r>
                  <a:rPr lang="en-US" sz="1350" dirty="0">
                    <a:solidFill>
                      <a:srgbClr val="437F86"/>
                    </a:solidFill>
                    <a:latin typeface="Calibri" panose="020F0502020204030204"/>
                  </a:rPr>
                  <a:t>All form In one Site</a:t>
                </a:r>
              </a:p>
              <a:p>
                <a:pPr marL="257175" indent="-257175" defTabSz="1371600">
                  <a:buFont typeface="Arial" panose="020B0604020202020204" pitchFamily="34" charset="0"/>
                  <a:buChar char="•"/>
                </a:pPr>
                <a:r>
                  <a:rPr lang="en-US" sz="1350" dirty="0">
                    <a:solidFill>
                      <a:srgbClr val="437F86"/>
                    </a:solidFill>
                    <a:latin typeface="Calibri" panose="020F0502020204030204"/>
                  </a:rPr>
                  <a:t>Easy Tracking Form Request</a:t>
                </a:r>
              </a:p>
            </p:txBody>
          </p:sp>
        </p:grpSp>
        <p:pic>
          <p:nvPicPr>
            <p:cNvPr id="241" name="Picture 240">
              <a:extLst>
                <a:ext uri="{FF2B5EF4-FFF2-40B4-BE49-F238E27FC236}">
                  <a16:creationId xmlns:a16="http://schemas.microsoft.com/office/drawing/2014/main" id="{B1530DA7-B2A4-A8A9-E66E-E57A2AF99E9C}"/>
                </a:ext>
              </a:extLst>
            </p:cNvPr>
            <p:cNvPicPr>
              <a:picLocks noChangeAspect="1"/>
            </p:cNvPicPr>
            <p:nvPr/>
          </p:nvPicPr>
          <p:blipFill>
            <a:blip r:embed="rId45"/>
            <a:stretch>
              <a:fillRect/>
            </a:stretch>
          </p:blipFill>
          <p:spPr>
            <a:xfrm>
              <a:off x="10916933" y="2059001"/>
              <a:ext cx="735689" cy="467355"/>
            </a:xfrm>
            <a:prstGeom prst="rect">
              <a:avLst/>
            </a:prstGeom>
            <a:effectLst>
              <a:outerShdw blurRad="63500" sx="102000" sy="102000" algn="ctr" rotWithShape="0">
                <a:prstClr val="black">
                  <a:alpha val="40000"/>
                </a:prstClr>
              </a:outerShdw>
            </a:effectLst>
          </p:spPr>
        </p:pic>
      </p:grpSp>
    </p:spTree>
    <p:extLst>
      <p:ext uri="{BB962C8B-B14F-4D97-AF65-F5344CB8AC3E}">
        <p14:creationId xmlns:p14="http://schemas.microsoft.com/office/powerpoint/2010/main" val="2405686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B0C6C-5378-4DBF-ACF7-EF7EAB68781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42042F9-AA6C-4459-BCF7-B14732CB39E5}"/>
              </a:ext>
            </a:extLst>
          </p:cNvPr>
          <p:cNvSpPr>
            <a:spLocks noGrp="1"/>
          </p:cNvSpPr>
          <p:nvPr>
            <p:ph type="subTitle" idx="1"/>
          </p:nvPr>
        </p:nvSpPr>
        <p:spPr/>
        <p:txBody>
          <a:bodyPr/>
          <a:lstStyle/>
          <a:p>
            <a:endParaRPr lang="en-US"/>
          </a:p>
        </p:txBody>
      </p:sp>
      <p:pic>
        <p:nvPicPr>
          <p:cNvPr id="8" name="Picture 7">
            <a:extLst>
              <a:ext uri="{FF2B5EF4-FFF2-40B4-BE49-F238E27FC236}">
                <a16:creationId xmlns:a16="http://schemas.microsoft.com/office/drawing/2014/main" id="{6EDEA335-011F-4A44-B868-1ED36074DA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4278" y="1"/>
            <a:ext cx="9839444" cy="10268522"/>
          </a:xfrm>
          <a:prstGeom prst="rect">
            <a:avLst/>
          </a:prstGeom>
        </p:spPr>
      </p:pic>
    </p:spTree>
    <p:extLst>
      <p:ext uri="{BB962C8B-B14F-4D97-AF65-F5344CB8AC3E}">
        <p14:creationId xmlns:p14="http://schemas.microsoft.com/office/powerpoint/2010/main" val="2306435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B0C6C-5378-4DBF-ACF7-EF7EAB68781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42042F9-AA6C-4459-BCF7-B14732CB39E5}"/>
              </a:ext>
            </a:extLst>
          </p:cNvPr>
          <p:cNvSpPr>
            <a:spLocks noGrp="1"/>
          </p:cNvSpPr>
          <p:nvPr>
            <p:ph type="subTitle" idx="1"/>
          </p:nvPr>
        </p:nvSpPr>
        <p:spPr/>
        <p:txBody>
          <a:bodyPr/>
          <a:lstStyle/>
          <a:p>
            <a:endParaRPr lang="en-US"/>
          </a:p>
        </p:txBody>
      </p:sp>
      <p:pic>
        <p:nvPicPr>
          <p:cNvPr id="8" name="Picture 7">
            <a:extLst>
              <a:ext uri="{FF2B5EF4-FFF2-40B4-BE49-F238E27FC236}">
                <a16:creationId xmlns:a16="http://schemas.microsoft.com/office/drawing/2014/main" id="{B6AF8150-008B-4BCF-B692-F15A106A8A48}"/>
              </a:ext>
            </a:extLst>
          </p:cNvPr>
          <p:cNvPicPr>
            <a:picLocks noChangeAspect="1"/>
          </p:cNvPicPr>
          <p:nvPr/>
        </p:nvPicPr>
        <p:blipFill>
          <a:blip r:embed="rId2"/>
          <a:stretch>
            <a:fillRect/>
          </a:stretch>
        </p:blipFill>
        <p:spPr>
          <a:xfrm>
            <a:off x="1419973" y="0"/>
            <a:ext cx="15448055" cy="10287000"/>
          </a:xfrm>
          <a:prstGeom prst="rect">
            <a:avLst/>
          </a:prstGeom>
        </p:spPr>
      </p:pic>
      <p:sp>
        <p:nvSpPr>
          <p:cNvPr id="11" name="TextBox 10">
            <a:extLst>
              <a:ext uri="{FF2B5EF4-FFF2-40B4-BE49-F238E27FC236}">
                <a16:creationId xmlns:a16="http://schemas.microsoft.com/office/drawing/2014/main" id="{0912217B-3463-4E9C-B668-D8801A990C75}"/>
              </a:ext>
            </a:extLst>
          </p:cNvPr>
          <p:cNvSpPr txBox="1"/>
          <p:nvPr/>
        </p:nvSpPr>
        <p:spPr>
          <a:xfrm>
            <a:off x="1760220" y="2597082"/>
            <a:ext cx="4274820" cy="830997"/>
          </a:xfrm>
          <a:prstGeom prst="rect">
            <a:avLst/>
          </a:prstGeom>
          <a:noFill/>
        </p:spPr>
        <p:txBody>
          <a:bodyPr wrap="square" rtlCol="0">
            <a:spAutoFit/>
          </a:bodyPr>
          <a:lstStyle/>
          <a:p>
            <a:pPr defTabSz="1371600"/>
            <a:r>
              <a:rPr lang="en-US" sz="4800" b="1" dirty="0">
                <a:solidFill>
                  <a:prstClr val="black"/>
                </a:solidFill>
                <a:latin typeface="Calibri" panose="020F0502020204030204"/>
              </a:rPr>
              <a:t>BIG COMPANY</a:t>
            </a:r>
          </a:p>
        </p:txBody>
      </p:sp>
    </p:spTree>
    <p:extLst>
      <p:ext uri="{BB962C8B-B14F-4D97-AF65-F5344CB8AC3E}">
        <p14:creationId xmlns:p14="http://schemas.microsoft.com/office/powerpoint/2010/main" val="3043521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B0C6C-5378-4DBF-ACF7-EF7EAB68781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42042F9-AA6C-4459-BCF7-B14732CB39E5}"/>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F37279A0-3A2D-4B1B-9F2A-84F7AFB493A9}"/>
              </a:ext>
            </a:extLst>
          </p:cNvPr>
          <p:cNvPicPr>
            <a:picLocks noChangeAspect="1"/>
          </p:cNvPicPr>
          <p:nvPr/>
        </p:nvPicPr>
        <p:blipFill>
          <a:blip r:embed="rId2"/>
          <a:stretch>
            <a:fillRect/>
          </a:stretch>
        </p:blipFill>
        <p:spPr>
          <a:xfrm>
            <a:off x="5486400" y="1485900"/>
            <a:ext cx="7315200" cy="7315200"/>
          </a:xfrm>
          <a:prstGeom prst="rect">
            <a:avLst/>
          </a:prstGeom>
        </p:spPr>
      </p:pic>
    </p:spTree>
    <p:extLst>
      <p:ext uri="{BB962C8B-B14F-4D97-AF65-F5344CB8AC3E}">
        <p14:creationId xmlns:p14="http://schemas.microsoft.com/office/powerpoint/2010/main" val="1888639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3AFB071-7638-48FF-960D-08CDE2C932EE}"/>
              </a:ext>
            </a:extLst>
          </p:cNvPr>
          <p:cNvPicPr>
            <a:picLocks noChangeAspect="1"/>
          </p:cNvPicPr>
          <p:nvPr/>
        </p:nvPicPr>
        <p:blipFill>
          <a:blip r:embed="rId2"/>
          <a:stretch>
            <a:fillRect/>
          </a:stretch>
        </p:blipFill>
        <p:spPr>
          <a:xfrm>
            <a:off x="868681" y="1666399"/>
            <a:ext cx="5973605" cy="5973605"/>
          </a:xfrm>
          <a:prstGeom prst="rect">
            <a:avLst/>
          </a:prstGeom>
        </p:spPr>
      </p:pic>
      <p:pic>
        <p:nvPicPr>
          <p:cNvPr id="17" name="Picture 16">
            <a:extLst>
              <a:ext uri="{FF2B5EF4-FFF2-40B4-BE49-F238E27FC236}">
                <a16:creationId xmlns:a16="http://schemas.microsoft.com/office/drawing/2014/main" id="{2CAFC4AB-3793-4C5E-B697-CF450CD85266}"/>
              </a:ext>
            </a:extLst>
          </p:cNvPr>
          <p:cNvPicPr>
            <a:picLocks noChangeAspect="1"/>
          </p:cNvPicPr>
          <p:nvPr/>
        </p:nvPicPr>
        <p:blipFill>
          <a:blip r:embed="rId3"/>
          <a:stretch>
            <a:fillRect/>
          </a:stretch>
        </p:blipFill>
        <p:spPr>
          <a:xfrm>
            <a:off x="14429016" y="1179035"/>
            <a:ext cx="1668471" cy="1668471"/>
          </a:xfrm>
          <a:prstGeom prst="rect">
            <a:avLst/>
          </a:prstGeom>
        </p:spPr>
      </p:pic>
      <p:pic>
        <p:nvPicPr>
          <p:cNvPr id="21" name="Picture 20">
            <a:extLst>
              <a:ext uri="{FF2B5EF4-FFF2-40B4-BE49-F238E27FC236}">
                <a16:creationId xmlns:a16="http://schemas.microsoft.com/office/drawing/2014/main" id="{491539D0-C280-4147-83BF-5EBB182F8433}"/>
              </a:ext>
            </a:extLst>
          </p:cNvPr>
          <p:cNvPicPr>
            <a:picLocks noChangeAspect="1"/>
          </p:cNvPicPr>
          <p:nvPr/>
        </p:nvPicPr>
        <p:blipFill>
          <a:blip r:embed="rId4"/>
          <a:stretch>
            <a:fillRect/>
          </a:stretch>
        </p:blipFill>
        <p:spPr>
          <a:xfrm>
            <a:off x="14880701" y="6869240"/>
            <a:ext cx="1668471" cy="1668471"/>
          </a:xfrm>
          <a:prstGeom prst="rect">
            <a:avLst/>
          </a:prstGeom>
        </p:spPr>
      </p:pic>
      <p:grpSp>
        <p:nvGrpSpPr>
          <p:cNvPr id="24" name="Group 23">
            <a:extLst>
              <a:ext uri="{FF2B5EF4-FFF2-40B4-BE49-F238E27FC236}">
                <a16:creationId xmlns:a16="http://schemas.microsoft.com/office/drawing/2014/main" id="{44BA9257-15FD-42FE-8FFA-FA20B90A51B4}"/>
              </a:ext>
            </a:extLst>
          </p:cNvPr>
          <p:cNvGrpSpPr/>
          <p:nvPr/>
        </p:nvGrpSpPr>
        <p:grpSpPr>
          <a:xfrm>
            <a:off x="7171007" y="1380456"/>
            <a:ext cx="3641465" cy="1755153"/>
            <a:chOff x="4780671" y="491054"/>
            <a:chExt cx="2427643" cy="1170102"/>
          </a:xfrm>
        </p:grpSpPr>
        <p:pic>
          <p:nvPicPr>
            <p:cNvPr id="9" name="Picture 8">
              <a:extLst>
                <a:ext uri="{FF2B5EF4-FFF2-40B4-BE49-F238E27FC236}">
                  <a16:creationId xmlns:a16="http://schemas.microsoft.com/office/drawing/2014/main" id="{AA5C345A-02E5-441D-81C1-9EF33941FD29}"/>
                </a:ext>
              </a:extLst>
            </p:cNvPr>
            <p:cNvPicPr>
              <a:picLocks noChangeAspect="1"/>
            </p:cNvPicPr>
            <p:nvPr/>
          </p:nvPicPr>
          <p:blipFill>
            <a:blip r:embed="rId5"/>
            <a:stretch>
              <a:fillRect/>
            </a:stretch>
          </p:blipFill>
          <p:spPr>
            <a:xfrm>
              <a:off x="6096000" y="548842"/>
              <a:ext cx="1112314" cy="1112314"/>
            </a:xfrm>
            <a:prstGeom prst="rect">
              <a:avLst/>
            </a:prstGeom>
          </p:spPr>
        </p:pic>
        <p:sp>
          <p:nvSpPr>
            <p:cNvPr id="23" name="TextBox 22">
              <a:extLst>
                <a:ext uri="{FF2B5EF4-FFF2-40B4-BE49-F238E27FC236}">
                  <a16:creationId xmlns:a16="http://schemas.microsoft.com/office/drawing/2014/main" id="{7940BB92-BB3A-446B-97CC-384E835BF108}"/>
                </a:ext>
              </a:extLst>
            </p:cNvPr>
            <p:cNvSpPr txBox="1"/>
            <p:nvPr/>
          </p:nvSpPr>
          <p:spPr>
            <a:xfrm>
              <a:off x="4780671" y="491054"/>
              <a:ext cx="1848729" cy="835315"/>
            </a:xfrm>
            <a:prstGeom prst="rect">
              <a:avLst/>
            </a:prstGeom>
            <a:noFill/>
          </p:spPr>
          <p:txBody>
            <a:bodyPr wrap="square" rtlCol="0">
              <a:spAutoFit/>
            </a:bodyPr>
            <a:lstStyle/>
            <a:p>
              <a:pPr defTabSz="1371600">
                <a:lnSpc>
                  <a:spcPct val="250000"/>
                </a:lnSpc>
              </a:pPr>
              <a:r>
                <a:rPr lang="en-US" sz="3600" dirty="0">
                  <a:solidFill>
                    <a:prstClr val="black"/>
                  </a:solidFill>
                  <a:latin typeface="Calibri" panose="020F0502020204030204"/>
                </a:rPr>
                <a:t>1.  MAN</a:t>
              </a:r>
            </a:p>
          </p:txBody>
        </p:sp>
      </p:grpSp>
      <p:sp>
        <p:nvSpPr>
          <p:cNvPr id="25" name="Rectangle: Rounded Corners 24">
            <a:extLst>
              <a:ext uri="{FF2B5EF4-FFF2-40B4-BE49-F238E27FC236}">
                <a16:creationId xmlns:a16="http://schemas.microsoft.com/office/drawing/2014/main" id="{A1D5AC67-DECB-4DF1-9429-83EF9DF23264}"/>
              </a:ext>
            </a:extLst>
          </p:cNvPr>
          <p:cNvSpPr/>
          <p:nvPr/>
        </p:nvSpPr>
        <p:spPr>
          <a:xfrm>
            <a:off x="6842285" y="525780"/>
            <a:ext cx="11194256" cy="95097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sp>
        <p:nvSpPr>
          <p:cNvPr id="22" name="TextBox 21">
            <a:extLst>
              <a:ext uri="{FF2B5EF4-FFF2-40B4-BE49-F238E27FC236}">
                <a16:creationId xmlns:a16="http://schemas.microsoft.com/office/drawing/2014/main" id="{6C7892BE-0AF8-441C-B64D-2E9F590C62C4}"/>
              </a:ext>
            </a:extLst>
          </p:cNvPr>
          <p:cNvSpPr txBox="1"/>
          <p:nvPr/>
        </p:nvSpPr>
        <p:spPr>
          <a:xfrm>
            <a:off x="10272823" y="130766"/>
            <a:ext cx="4547693" cy="646331"/>
          </a:xfrm>
          <a:prstGeom prst="rect">
            <a:avLst/>
          </a:prstGeom>
          <a:solidFill>
            <a:srgbClr val="2F528F"/>
          </a:solidFill>
        </p:spPr>
        <p:txBody>
          <a:bodyPr wrap="square" rtlCol="0">
            <a:spAutoFit/>
          </a:bodyPr>
          <a:lstStyle/>
          <a:p>
            <a:pPr algn="ctr" defTabSz="1371600"/>
            <a:r>
              <a:rPr lang="en-US" sz="3600" b="1" dirty="0">
                <a:solidFill>
                  <a:prstClr val="white"/>
                </a:solidFill>
                <a:latin typeface="Calibri" panose="020F0502020204030204"/>
              </a:rPr>
              <a:t>5M + 1E ANALYSIS</a:t>
            </a:r>
          </a:p>
        </p:txBody>
      </p:sp>
      <p:grpSp>
        <p:nvGrpSpPr>
          <p:cNvPr id="30" name="Group 29">
            <a:extLst>
              <a:ext uri="{FF2B5EF4-FFF2-40B4-BE49-F238E27FC236}">
                <a16:creationId xmlns:a16="http://schemas.microsoft.com/office/drawing/2014/main" id="{DE0F8B9E-B2E9-41F3-8178-E2177794AA23}"/>
              </a:ext>
            </a:extLst>
          </p:cNvPr>
          <p:cNvGrpSpPr/>
          <p:nvPr/>
        </p:nvGrpSpPr>
        <p:grpSpPr>
          <a:xfrm>
            <a:off x="7171007" y="3530624"/>
            <a:ext cx="5066714" cy="3204656"/>
            <a:chOff x="4780671" y="2078010"/>
            <a:chExt cx="3377809" cy="2136437"/>
          </a:xfrm>
        </p:grpSpPr>
        <p:pic>
          <p:nvPicPr>
            <p:cNvPr id="11" name="Picture 10">
              <a:extLst>
                <a:ext uri="{FF2B5EF4-FFF2-40B4-BE49-F238E27FC236}">
                  <a16:creationId xmlns:a16="http://schemas.microsoft.com/office/drawing/2014/main" id="{F412B9E2-968F-41BF-AF26-B1C860CBFB62}"/>
                </a:ext>
              </a:extLst>
            </p:cNvPr>
            <p:cNvPicPr>
              <a:picLocks noChangeAspect="1"/>
            </p:cNvPicPr>
            <p:nvPr/>
          </p:nvPicPr>
          <p:blipFill>
            <a:blip r:embed="rId6"/>
            <a:stretch>
              <a:fillRect/>
            </a:stretch>
          </p:blipFill>
          <p:spPr>
            <a:xfrm>
              <a:off x="5265005" y="3102133"/>
              <a:ext cx="1112314" cy="1112314"/>
            </a:xfrm>
            <a:prstGeom prst="rect">
              <a:avLst/>
            </a:prstGeom>
          </p:spPr>
        </p:pic>
        <p:pic>
          <p:nvPicPr>
            <p:cNvPr id="13" name="Picture 12">
              <a:extLst>
                <a:ext uri="{FF2B5EF4-FFF2-40B4-BE49-F238E27FC236}">
                  <a16:creationId xmlns:a16="http://schemas.microsoft.com/office/drawing/2014/main" id="{B41EE5DB-2890-402C-A9F8-4EE809292267}"/>
                </a:ext>
              </a:extLst>
            </p:cNvPr>
            <p:cNvPicPr>
              <a:picLocks noChangeAspect="1"/>
            </p:cNvPicPr>
            <p:nvPr/>
          </p:nvPicPr>
          <p:blipFill>
            <a:blip r:embed="rId7"/>
            <a:stretch>
              <a:fillRect/>
            </a:stretch>
          </p:blipFill>
          <p:spPr>
            <a:xfrm>
              <a:off x="6652157" y="3034523"/>
              <a:ext cx="1112314" cy="1112314"/>
            </a:xfrm>
            <a:prstGeom prst="rect">
              <a:avLst/>
            </a:prstGeom>
          </p:spPr>
        </p:pic>
        <p:sp>
          <p:nvSpPr>
            <p:cNvPr id="27" name="TextBox 26">
              <a:extLst>
                <a:ext uri="{FF2B5EF4-FFF2-40B4-BE49-F238E27FC236}">
                  <a16:creationId xmlns:a16="http://schemas.microsoft.com/office/drawing/2014/main" id="{0136AD87-E196-48A9-8AA0-8F98CBBA5F07}"/>
                </a:ext>
              </a:extLst>
            </p:cNvPr>
            <p:cNvSpPr txBox="1"/>
            <p:nvPr/>
          </p:nvSpPr>
          <p:spPr>
            <a:xfrm>
              <a:off x="4780671" y="2078010"/>
              <a:ext cx="3377809" cy="1758644"/>
            </a:xfrm>
            <a:prstGeom prst="rect">
              <a:avLst/>
            </a:prstGeom>
            <a:noFill/>
          </p:spPr>
          <p:txBody>
            <a:bodyPr wrap="square" rtlCol="0">
              <a:spAutoFit/>
            </a:bodyPr>
            <a:lstStyle/>
            <a:p>
              <a:pPr defTabSz="1371600">
                <a:lnSpc>
                  <a:spcPct val="250000"/>
                </a:lnSpc>
              </a:pPr>
              <a:r>
                <a:rPr lang="en-US" sz="3600" dirty="0">
                  <a:solidFill>
                    <a:prstClr val="black"/>
                  </a:solidFill>
                  <a:latin typeface="Calibri" panose="020F0502020204030204"/>
                </a:rPr>
                <a:t>2.  MACHINE / SYSTEM</a:t>
              </a:r>
            </a:p>
            <a:p>
              <a:pPr defTabSz="1371600">
                <a:lnSpc>
                  <a:spcPct val="250000"/>
                </a:lnSpc>
              </a:pPr>
              <a:endParaRPr lang="en-US" sz="3600" dirty="0">
                <a:solidFill>
                  <a:prstClr val="black"/>
                </a:solidFill>
                <a:latin typeface="Calibri" panose="020F0502020204030204"/>
              </a:endParaRPr>
            </a:p>
          </p:txBody>
        </p:sp>
      </p:grpSp>
      <p:grpSp>
        <p:nvGrpSpPr>
          <p:cNvPr id="29" name="Group 28">
            <a:extLst>
              <a:ext uri="{FF2B5EF4-FFF2-40B4-BE49-F238E27FC236}">
                <a16:creationId xmlns:a16="http://schemas.microsoft.com/office/drawing/2014/main" id="{AAD11BB9-102B-4C5A-8280-AD524AA11239}"/>
              </a:ext>
            </a:extLst>
          </p:cNvPr>
          <p:cNvGrpSpPr/>
          <p:nvPr/>
        </p:nvGrpSpPr>
        <p:grpSpPr>
          <a:xfrm>
            <a:off x="7222757" y="7318707"/>
            <a:ext cx="5066714" cy="1694121"/>
            <a:chOff x="4815171" y="4811528"/>
            <a:chExt cx="3377809" cy="1129414"/>
          </a:xfrm>
        </p:grpSpPr>
        <p:pic>
          <p:nvPicPr>
            <p:cNvPr id="15" name="Picture 14">
              <a:extLst>
                <a:ext uri="{FF2B5EF4-FFF2-40B4-BE49-F238E27FC236}">
                  <a16:creationId xmlns:a16="http://schemas.microsoft.com/office/drawing/2014/main" id="{3AD256FC-150B-4B90-9EBD-26DD6F7A169E}"/>
                </a:ext>
              </a:extLst>
            </p:cNvPr>
            <p:cNvPicPr>
              <a:picLocks noChangeAspect="1"/>
            </p:cNvPicPr>
            <p:nvPr/>
          </p:nvPicPr>
          <p:blipFill>
            <a:blip r:embed="rId8"/>
            <a:stretch>
              <a:fillRect/>
            </a:stretch>
          </p:blipFill>
          <p:spPr>
            <a:xfrm>
              <a:off x="6848548" y="4828628"/>
              <a:ext cx="1112314" cy="1112314"/>
            </a:xfrm>
            <a:prstGeom prst="rect">
              <a:avLst/>
            </a:prstGeom>
          </p:spPr>
        </p:pic>
        <p:sp>
          <p:nvSpPr>
            <p:cNvPr id="28" name="TextBox 27">
              <a:extLst>
                <a:ext uri="{FF2B5EF4-FFF2-40B4-BE49-F238E27FC236}">
                  <a16:creationId xmlns:a16="http://schemas.microsoft.com/office/drawing/2014/main" id="{417801E0-2EFF-400A-B7BF-3966358D3EFC}"/>
                </a:ext>
              </a:extLst>
            </p:cNvPr>
            <p:cNvSpPr txBox="1"/>
            <p:nvPr/>
          </p:nvSpPr>
          <p:spPr>
            <a:xfrm>
              <a:off x="4815171" y="4811528"/>
              <a:ext cx="3377809" cy="835315"/>
            </a:xfrm>
            <a:prstGeom prst="rect">
              <a:avLst/>
            </a:prstGeom>
            <a:noFill/>
          </p:spPr>
          <p:txBody>
            <a:bodyPr wrap="square" rtlCol="0">
              <a:spAutoFit/>
            </a:bodyPr>
            <a:lstStyle/>
            <a:p>
              <a:pPr defTabSz="1371600">
                <a:lnSpc>
                  <a:spcPct val="250000"/>
                </a:lnSpc>
              </a:pPr>
              <a:r>
                <a:rPr lang="en-US" sz="3600" dirty="0">
                  <a:solidFill>
                    <a:prstClr val="black"/>
                  </a:solidFill>
                  <a:latin typeface="Calibri" panose="020F0502020204030204"/>
                </a:rPr>
                <a:t>3.  MATERIAL</a:t>
              </a:r>
            </a:p>
          </p:txBody>
        </p:sp>
      </p:grpSp>
      <p:sp>
        <p:nvSpPr>
          <p:cNvPr id="31" name="TextBox 30">
            <a:extLst>
              <a:ext uri="{FF2B5EF4-FFF2-40B4-BE49-F238E27FC236}">
                <a16:creationId xmlns:a16="http://schemas.microsoft.com/office/drawing/2014/main" id="{1C183A83-0442-4C64-A6DD-368CF60B7E42}"/>
              </a:ext>
            </a:extLst>
          </p:cNvPr>
          <p:cNvSpPr txBox="1"/>
          <p:nvPr/>
        </p:nvSpPr>
        <p:spPr>
          <a:xfrm>
            <a:off x="13428098" y="2301374"/>
            <a:ext cx="5066714" cy="1252972"/>
          </a:xfrm>
          <a:prstGeom prst="rect">
            <a:avLst/>
          </a:prstGeom>
          <a:noFill/>
        </p:spPr>
        <p:txBody>
          <a:bodyPr wrap="square" rtlCol="0">
            <a:spAutoFit/>
          </a:bodyPr>
          <a:lstStyle/>
          <a:p>
            <a:pPr defTabSz="1371600">
              <a:lnSpc>
                <a:spcPct val="250000"/>
              </a:lnSpc>
            </a:pPr>
            <a:r>
              <a:rPr lang="en-US" sz="3600" dirty="0">
                <a:solidFill>
                  <a:prstClr val="black"/>
                </a:solidFill>
                <a:latin typeface="Calibri" panose="020F0502020204030204"/>
              </a:rPr>
              <a:t>4.  MEASUREMENT</a:t>
            </a:r>
          </a:p>
        </p:txBody>
      </p:sp>
      <p:grpSp>
        <p:nvGrpSpPr>
          <p:cNvPr id="33" name="Group 32">
            <a:extLst>
              <a:ext uri="{FF2B5EF4-FFF2-40B4-BE49-F238E27FC236}">
                <a16:creationId xmlns:a16="http://schemas.microsoft.com/office/drawing/2014/main" id="{20963C40-F286-4657-8152-8D42C0EAC326}"/>
              </a:ext>
            </a:extLst>
          </p:cNvPr>
          <p:cNvGrpSpPr/>
          <p:nvPr/>
        </p:nvGrpSpPr>
        <p:grpSpPr>
          <a:xfrm>
            <a:off x="13939645" y="4038439"/>
            <a:ext cx="5066714" cy="2271890"/>
            <a:chOff x="9293096" y="2692292"/>
            <a:chExt cx="3377809" cy="1514593"/>
          </a:xfrm>
        </p:grpSpPr>
        <p:pic>
          <p:nvPicPr>
            <p:cNvPr id="19" name="Picture 18">
              <a:extLst>
                <a:ext uri="{FF2B5EF4-FFF2-40B4-BE49-F238E27FC236}">
                  <a16:creationId xmlns:a16="http://schemas.microsoft.com/office/drawing/2014/main" id="{3575EC70-41A8-49D6-B8F8-BD7A58AA4EB9}"/>
                </a:ext>
              </a:extLst>
            </p:cNvPr>
            <p:cNvPicPr>
              <a:picLocks noChangeAspect="1"/>
            </p:cNvPicPr>
            <p:nvPr/>
          </p:nvPicPr>
          <p:blipFill>
            <a:blip r:embed="rId9"/>
            <a:stretch>
              <a:fillRect/>
            </a:stretch>
          </p:blipFill>
          <p:spPr>
            <a:xfrm>
              <a:off x="9732267" y="2692292"/>
              <a:ext cx="1112314" cy="1112314"/>
            </a:xfrm>
            <a:prstGeom prst="rect">
              <a:avLst/>
            </a:prstGeom>
          </p:spPr>
        </p:pic>
        <p:sp>
          <p:nvSpPr>
            <p:cNvPr id="32" name="TextBox 31">
              <a:extLst>
                <a:ext uri="{FF2B5EF4-FFF2-40B4-BE49-F238E27FC236}">
                  <a16:creationId xmlns:a16="http://schemas.microsoft.com/office/drawing/2014/main" id="{C325DAB9-7FD1-4420-A90A-27DE9E8DDFA0}"/>
                </a:ext>
              </a:extLst>
            </p:cNvPr>
            <p:cNvSpPr txBox="1"/>
            <p:nvPr/>
          </p:nvSpPr>
          <p:spPr>
            <a:xfrm>
              <a:off x="9293096" y="3371570"/>
              <a:ext cx="3377809" cy="835315"/>
            </a:xfrm>
            <a:prstGeom prst="rect">
              <a:avLst/>
            </a:prstGeom>
            <a:noFill/>
          </p:spPr>
          <p:txBody>
            <a:bodyPr wrap="square" rtlCol="0">
              <a:spAutoFit/>
            </a:bodyPr>
            <a:lstStyle/>
            <a:p>
              <a:pPr defTabSz="1371600">
                <a:lnSpc>
                  <a:spcPct val="250000"/>
                </a:lnSpc>
              </a:pPr>
              <a:r>
                <a:rPr lang="en-US" sz="3600" dirty="0">
                  <a:solidFill>
                    <a:prstClr val="black"/>
                  </a:solidFill>
                  <a:latin typeface="Calibri" panose="020F0502020204030204"/>
                </a:rPr>
                <a:t>5. METHODE</a:t>
              </a:r>
            </a:p>
          </p:txBody>
        </p:sp>
      </p:grpSp>
      <p:sp>
        <p:nvSpPr>
          <p:cNvPr id="34" name="TextBox 33">
            <a:extLst>
              <a:ext uri="{FF2B5EF4-FFF2-40B4-BE49-F238E27FC236}">
                <a16:creationId xmlns:a16="http://schemas.microsoft.com/office/drawing/2014/main" id="{F76759FB-C621-4F82-A311-57C1710E0CA0}"/>
              </a:ext>
            </a:extLst>
          </p:cNvPr>
          <p:cNvSpPr txBox="1"/>
          <p:nvPr/>
        </p:nvSpPr>
        <p:spPr>
          <a:xfrm>
            <a:off x="13656698" y="7936959"/>
            <a:ext cx="5066714" cy="1252972"/>
          </a:xfrm>
          <a:prstGeom prst="rect">
            <a:avLst/>
          </a:prstGeom>
          <a:noFill/>
        </p:spPr>
        <p:txBody>
          <a:bodyPr wrap="square" rtlCol="0">
            <a:spAutoFit/>
          </a:bodyPr>
          <a:lstStyle/>
          <a:p>
            <a:pPr defTabSz="1371600">
              <a:lnSpc>
                <a:spcPct val="250000"/>
              </a:lnSpc>
            </a:pPr>
            <a:r>
              <a:rPr lang="en-US" sz="3600" dirty="0">
                <a:solidFill>
                  <a:prstClr val="black"/>
                </a:solidFill>
                <a:latin typeface="Calibri" panose="020F0502020204030204"/>
              </a:rPr>
              <a:t>4.  ENVIRONMENT</a:t>
            </a:r>
          </a:p>
        </p:txBody>
      </p:sp>
    </p:spTree>
    <p:extLst>
      <p:ext uri="{BB962C8B-B14F-4D97-AF65-F5344CB8AC3E}">
        <p14:creationId xmlns:p14="http://schemas.microsoft.com/office/powerpoint/2010/main" val="38938150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B0C6C-5378-4DBF-ACF7-EF7EAB68781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42042F9-AA6C-4459-BCF7-B14732CB39E5}"/>
              </a:ext>
            </a:extLst>
          </p:cNvPr>
          <p:cNvSpPr>
            <a:spLocks noGrp="1"/>
          </p:cNvSpPr>
          <p:nvPr>
            <p:ph type="subTitle" idx="1"/>
          </p:nvPr>
        </p:nvSpPr>
        <p:spPr/>
        <p:txBody>
          <a:bodyPr/>
          <a:lstStyle/>
          <a:p>
            <a:endParaRPr lang="en-US"/>
          </a:p>
        </p:txBody>
      </p:sp>
      <p:pic>
        <p:nvPicPr>
          <p:cNvPr id="6" name="Picture 5">
            <a:extLst>
              <a:ext uri="{FF2B5EF4-FFF2-40B4-BE49-F238E27FC236}">
                <a16:creationId xmlns:a16="http://schemas.microsoft.com/office/drawing/2014/main" id="{DEEA7F4B-94B3-4DE0-86BE-286764AF9807}"/>
              </a:ext>
            </a:extLst>
          </p:cNvPr>
          <p:cNvPicPr>
            <a:picLocks noChangeAspect="1"/>
          </p:cNvPicPr>
          <p:nvPr/>
        </p:nvPicPr>
        <p:blipFill>
          <a:blip r:embed="rId2"/>
          <a:stretch>
            <a:fillRect/>
          </a:stretch>
        </p:blipFill>
        <p:spPr>
          <a:xfrm>
            <a:off x="3429000" y="1507331"/>
            <a:ext cx="11430000" cy="7272338"/>
          </a:xfrm>
          <a:prstGeom prst="rect">
            <a:avLst/>
          </a:prstGeom>
        </p:spPr>
      </p:pic>
    </p:spTree>
    <p:extLst>
      <p:ext uri="{BB962C8B-B14F-4D97-AF65-F5344CB8AC3E}">
        <p14:creationId xmlns:p14="http://schemas.microsoft.com/office/powerpoint/2010/main" val="64557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B0C6C-5378-4DBF-ACF7-EF7EAB68781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42042F9-AA6C-4459-BCF7-B14732CB39E5}"/>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0428EBF5-6F2C-43F7-B9BD-3E9C1A6EBD13}"/>
              </a:ext>
            </a:extLst>
          </p:cNvPr>
          <p:cNvPicPr>
            <a:picLocks noChangeAspect="1"/>
          </p:cNvPicPr>
          <p:nvPr/>
        </p:nvPicPr>
        <p:blipFill>
          <a:blip r:embed="rId2"/>
          <a:stretch>
            <a:fillRect/>
          </a:stretch>
        </p:blipFill>
        <p:spPr>
          <a:xfrm>
            <a:off x="1020530" y="3058716"/>
            <a:ext cx="16246940" cy="4169568"/>
          </a:xfrm>
          <a:prstGeom prst="rect">
            <a:avLst/>
          </a:prstGeom>
        </p:spPr>
      </p:pic>
    </p:spTree>
    <p:extLst>
      <p:ext uri="{BB962C8B-B14F-4D97-AF65-F5344CB8AC3E}">
        <p14:creationId xmlns:p14="http://schemas.microsoft.com/office/powerpoint/2010/main" val="2493668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310261"/>
            <a:ext cx="19332685" cy="4208777"/>
            <a:chOff x="0" y="0"/>
            <a:chExt cx="5091736" cy="1108484"/>
          </a:xfrm>
        </p:grpSpPr>
        <p:sp>
          <p:nvSpPr>
            <p:cNvPr id="3" name="Freeform 3"/>
            <p:cNvSpPr/>
            <p:nvPr/>
          </p:nvSpPr>
          <p:spPr>
            <a:xfrm>
              <a:off x="0" y="0"/>
              <a:ext cx="5091736" cy="1108484"/>
            </a:xfrm>
            <a:custGeom>
              <a:avLst/>
              <a:gdLst/>
              <a:ahLst/>
              <a:cxnLst/>
              <a:rect l="l" t="t" r="r" b="b"/>
              <a:pathLst>
                <a:path w="5091736" h="1108484">
                  <a:moveTo>
                    <a:pt x="40046" y="0"/>
                  </a:moveTo>
                  <a:lnTo>
                    <a:pt x="5051690" y="0"/>
                  </a:lnTo>
                  <a:cubicBezTo>
                    <a:pt x="5073807" y="0"/>
                    <a:pt x="5091736" y="17929"/>
                    <a:pt x="5091736" y="40046"/>
                  </a:cubicBezTo>
                  <a:lnTo>
                    <a:pt x="5091736" y="1068439"/>
                  </a:lnTo>
                  <a:cubicBezTo>
                    <a:pt x="5091736" y="1090555"/>
                    <a:pt x="5073807" y="1108484"/>
                    <a:pt x="5051690" y="1108484"/>
                  </a:cubicBezTo>
                  <a:lnTo>
                    <a:pt x="40046" y="1108484"/>
                  </a:lnTo>
                  <a:cubicBezTo>
                    <a:pt x="17929" y="1108484"/>
                    <a:pt x="0" y="1090555"/>
                    <a:pt x="0" y="1068439"/>
                  </a:cubicBezTo>
                  <a:lnTo>
                    <a:pt x="0" y="40046"/>
                  </a:lnTo>
                  <a:cubicBezTo>
                    <a:pt x="0" y="17929"/>
                    <a:pt x="17929" y="0"/>
                    <a:pt x="40046"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4" name="TextBox 4"/>
            <p:cNvSpPr txBox="1"/>
            <p:nvPr/>
          </p:nvSpPr>
          <p:spPr>
            <a:xfrm>
              <a:off x="0" y="-38100"/>
              <a:ext cx="5091736" cy="1146584"/>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608417" y="2715031"/>
            <a:ext cx="237613" cy="922004"/>
            <a:chOff x="0" y="0"/>
            <a:chExt cx="62581" cy="242832"/>
          </a:xfrm>
        </p:grpSpPr>
        <p:sp>
          <p:nvSpPr>
            <p:cNvPr id="8" name="Freeform 8"/>
            <p:cNvSpPr/>
            <p:nvPr/>
          </p:nvSpPr>
          <p:spPr>
            <a:xfrm>
              <a:off x="0" y="0"/>
              <a:ext cx="62581" cy="242832"/>
            </a:xfrm>
            <a:custGeom>
              <a:avLst/>
              <a:gdLst/>
              <a:ahLst/>
              <a:cxnLst/>
              <a:rect l="l" t="t" r="r" b="b"/>
              <a:pathLst>
                <a:path w="62581" h="242832">
                  <a:moveTo>
                    <a:pt x="31291" y="0"/>
                  </a:moveTo>
                  <a:lnTo>
                    <a:pt x="31291" y="0"/>
                  </a:lnTo>
                  <a:cubicBezTo>
                    <a:pt x="39589" y="0"/>
                    <a:pt x="47548" y="3297"/>
                    <a:pt x="53416" y="9165"/>
                  </a:cubicBezTo>
                  <a:cubicBezTo>
                    <a:pt x="59285" y="15033"/>
                    <a:pt x="62581" y="22992"/>
                    <a:pt x="62581" y="31291"/>
                  </a:cubicBezTo>
                  <a:lnTo>
                    <a:pt x="62581" y="211542"/>
                  </a:lnTo>
                  <a:cubicBezTo>
                    <a:pt x="62581" y="228823"/>
                    <a:pt x="48572" y="242832"/>
                    <a:pt x="31291" y="242832"/>
                  </a:cubicBezTo>
                  <a:lnTo>
                    <a:pt x="31291" y="242832"/>
                  </a:lnTo>
                  <a:cubicBezTo>
                    <a:pt x="14009" y="242832"/>
                    <a:pt x="0" y="228823"/>
                    <a:pt x="0" y="211542"/>
                  </a:cubicBezTo>
                  <a:lnTo>
                    <a:pt x="0" y="31291"/>
                  </a:lnTo>
                  <a:cubicBezTo>
                    <a:pt x="0" y="14009"/>
                    <a:pt x="14009" y="0"/>
                    <a:pt x="31291"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9" name="TextBox 9"/>
            <p:cNvSpPr txBox="1"/>
            <p:nvPr/>
          </p:nvSpPr>
          <p:spPr>
            <a:xfrm>
              <a:off x="0" y="-38100"/>
              <a:ext cx="62581" cy="280932"/>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rot="403078">
            <a:off x="1047014" y="706285"/>
            <a:ext cx="533287" cy="511956"/>
          </a:xfrm>
          <a:custGeom>
            <a:avLst/>
            <a:gdLst/>
            <a:ahLst/>
            <a:cxnLst/>
            <a:rect l="l" t="t" r="r" b="b"/>
            <a:pathLst>
              <a:path w="533287" h="511956">
                <a:moveTo>
                  <a:pt x="0" y="0"/>
                </a:moveTo>
                <a:lnTo>
                  <a:pt x="533287" y="0"/>
                </a:lnTo>
                <a:lnTo>
                  <a:pt x="533287" y="511956"/>
                </a:lnTo>
                <a:lnTo>
                  <a:pt x="0" y="5119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TextBox 11"/>
          <p:cNvSpPr txBox="1"/>
          <p:nvPr/>
        </p:nvSpPr>
        <p:spPr>
          <a:xfrm>
            <a:off x="2062718" y="2685703"/>
            <a:ext cx="7168598" cy="835998"/>
          </a:xfrm>
          <a:prstGeom prst="rect">
            <a:avLst/>
          </a:prstGeom>
        </p:spPr>
        <p:txBody>
          <a:bodyPr lIns="0" tIns="0" rIns="0" bIns="0" rtlCol="0" anchor="t">
            <a:spAutoFit/>
          </a:bodyPr>
          <a:lstStyle/>
          <a:p>
            <a:pPr algn="l">
              <a:lnSpc>
                <a:spcPts val="6919"/>
              </a:lnSpc>
            </a:pPr>
            <a:r>
              <a:rPr lang="en-US" sz="4800" b="1" dirty="0">
                <a:solidFill>
                  <a:srgbClr val="0C8EB6"/>
                </a:solidFill>
                <a:latin typeface="Poppins Bold"/>
                <a:ea typeface="Poppins Bold"/>
                <a:cs typeface="Poppins Bold"/>
                <a:sym typeface="Poppins Bold"/>
              </a:rPr>
              <a:t>Smart HR System</a:t>
            </a:r>
          </a:p>
        </p:txBody>
      </p:sp>
      <p:sp>
        <p:nvSpPr>
          <p:cNvPr id="12" name="TextBox 12"/>
          <p:cNvSpPr txBox="1"/>
          <p:nvPr/>
        </p:nvSpPr>
        <p:spPr>
          <a:xfrm>
            <a:off x="1608416" y="4152900"/>
            <a:ext cx="8323625" cy="1475532"/>
          </a:xfrm>
          <a:prstGeom prst="rect">
            <a:avLst/>
          </a:prstGeom>
        </p:spPr>
        <p:txBody>
          <a:bodyPr wrap="square" lIns="0" tIns="0" rIns="0" bIns="0" rtlCol="0" anchor="t">
            <a:spAutoFit/>
          </a:bodyPr>
          <a:lstStyle/>
          <a:p>
            <a:pPr>
              <a:lnSpc>
                <a:spcPct val="150000"/>
              </a:lnSpc>
            </a:pPr>
            <a:r>
              <a:rPr lang="en-US" sz="2200" dirty="0" err="1">
                <a:solidFill>
                  <a:srgbClr val="0C8EB6"/>
                </a:solidFill>
                <a:latin typeface="Poppins"/>
                <a:ea typeface="Poppins"/>
                <a:cs typeface="Poppins"/>
                <a:sym typeface="Poppins"/>
              </a:rPr>
              <a:t>Merupakan</a:t>
            </a:r>
            <a:r>
              <a:rPr lang="en-US" sz="2200" dirty="0">
                <a:solidFill>
                  <a:srgbClr val="0C8EB6"/>
                </a:solidFill>
                <a:latin typeface="Poppins"/>
                <a:ea typeface="Poppins"/>
                <a:cs typeface="Poppins"/>
                <a:sym typeface="Poppins"/>
              </a:rPr>
              <a:t> sebuah </a:t>
            </a:r>
            <a:r>
              <a:rPr lang="en-US" sz="2200" dirty="0" err="1">
                <a:solidFill>
                  <a:srgbClr val="0C8EB6"/>
                </a:solidFill>
                <a:latin typeface="Poppins"/>
                <a:ea typeface="Poppins"/>
                <a:cs typeface="Poppins"/>
                <a:sym typeface="Poppins"/>
              </a:rPr>
              <a:t>trobosan</a:t>
            </a:r>
            <a:r>
              <a:rPr lang="en-US" sz="2200" dirty="0">
                <a:solidFill>
                  <a:srgbClr val="0C8EB6"/>
                </a:solidFill>
                <a:latin typeface="Poppins"/>
                <a:ea typeface="Poppins"/>
                <a:cs typeface="Poppins"/>
                <a:sym typeface="Poppins"/>
              </a:rPr>
              <a:t> </a:t>
            </a:r>
            <a:r>
              <a:rPr lang="en-US" sz="2200" dirty="0" err="1">
                <a:solidFill>
                  <a:srgbClr val="0C8EB6"/>
                </a:solidFill>
                <a:latin typeface="Poppins"/>
                <a:ea typeface="Poppins"/>
                <a:cs typeface="Poppins"/>
                <a:sym typeface="Poppins"/>
              </a:rPr>
              <a:t>inovasi</a:t>
            </a:r>
            <a:r>
              <a:rPr lang="en-US" sz="2200" dirty="0">
                <a:solidFill>
                  <a:srgbClr val="0C8EB6"/>
                </a:solidFill>
                <a:latin typeface="Poppins"/>
                <a:ea typeface="Poppins"/>
                <a:cs typeface="Poppins"/>
                <a:sym typeface="Poppins"/>
              </a:rPr>
              <a:t> </a:t>
            </a:r>
            <a:r>
              <a:rPr lang="en-US" sz="2200" dirty="0" err="1">
                <a:solidFill>
                  <a:srgbClr val="0C8EB6"/>
                </a:solidFill>
                <a:latin typeface="Poppins"/>
                <a:ea typeface="Poppins"/>
                <a:cs typeface="Poppins"/>
                <a:sym typeface="Poppins"/>
              </a:rPr>
              <a:t>untuk</a:t>
            </a:r>
            <a:r>
              <a:rPr lang="en-US" sz="2200" dirty="0">
                <a:solidFill>
                  <a:srgbClr val="0C8EB6"/>
                </a:solidFill>
                <a:latin typeface="Poppins"/>
                <a:ea typeface="Poppins"/>
                <a:cs typeface="Poppins"/>
                <a:sym typeface="Poppins"/>
              </a:rPr>
              <a:t> </a:t>
            </a:r>
            <a:r>
              <a:rPr lang="en-US" sz="2200" dirty="0" err="1">
                <a:solidFill>
                  <a:srgbClr val="0C8EB6"/>
                </a:solidFill>
                <a:latin typeface="Poppins"/>
                <a:ea typeface="Poppins"/>
                <a:cs typeface="Poppins"/>
                <a:sym typeface="Poppins"/>
              </a:rPr>
              <a:t>menyelesaikan</a:t>
            </a:r>
            <a:r>
              <a:rPr lang="en-US" sz="2200" dirty="0">
                <a:solidFill>
                  <a:srgbClr val="0C8EB6"/>
                </a:solidFill>
                <a:latin typeface="Poppins"/>
                <a:ea typeface="Poppins"/>
                <a:cs typeface="Poppins"/>
                <a:sym typeface="Poppins"/>
              </a:rPr>
              <a:t> masalah </a:t>
            </a:r>
            <a:r>
              <a:rPr lang="en-US" sz="2200" dirty="0" err="1">
                <a:solidFill>
                  <a:srgbClr val="0C8EB6"/>
                </a:solidFill>
                <a:latin typeface="Poppins"/>
                <a:ea typeface="Poppins"/>
                <a:cs typeface="Poppins"/>
                <a:sym typeface="Poppins"/>
              </a:rPr>
              <a:t>dalam</a:t>
            </a:r>
            <a:r>
              <a:rPr lang="en-US" sz="2200" dirty="0">
                <a:solidFill>
                  <a:srgbClr val="0C8EB6"/>
                </a:solidFill>
                <a:latin typeface="Poppins"/>
                <a:ea typeface="Poppins"/>
                <a:cs typeface="Poppins"/>
                <a:sym typeface="Poppins"/>
              </a:rPr>
              <a:t> </a:t>
            </a:r>
            <a:r>
              <a:rPr lang="en-US" sz="2200" dirty="0" err="1">
                <a:solidFill>
                  <a:srgbClr val="0C8EB6"/>
                </a:solidFill>
                <a:latin typeface="Poppins"/>
                <a:ea typeface="Poppins"/>
                <a:cs typeface="Poppins"/>
                <a:sym typeface="Poppins"/>
              </a:rPr>
              <a:t>kegiatan</a:t>
            </a:r>
            <a:r>
              <a:rPr lang="en-US" sz="2200" dirty="0">
                <a:solidFill>
                  <a:srgbClr val="0C8EB6"/>
                </a:solidFill>
                <a:latin typeface="Poppins"/>
                <a:ea typeface="Poppins"/>
                <a:cs typeface="Poppins"/>
                <a:sym typeface="Poppins"/>
              </a:rPr>
              <a:t> Human Resources </a:t>
            </a:r>
            <a:r>
              <a:rPr lang="en-US" sz="2200" dirty="0" err="1">
                <a:solidFill>
                  <a:srgbClr val="0C8EB6"/>
                </a:solidFill>
                <a:latin typeface="Poppins"/>
                <a:ea typeface="Poppins"/>
                <a:cs typeface="Poppins"/>
                <a:sym typeface="Poppins"/>
              </a:rPr>
              <a:t>dengan</a:t>
            </a:r>
            <a:r>
              <a:rPr lang="en-US" sz="2200" dirty="0">
                <a:solidFill>
                  <a:srgbClr val="0C8EB6"/>
                </a:solidFill>
                <a:latin typeface="Poppins"/>
                <a:ea typeface="Poppins"/>
                <a:cs typeface="Poppins"/>
                <a:sym typeface="Poppins"/>
              </a:rPr>
              <a:t> </a:t>
            </a:r>
            <a:r>
              <a:rPr lang="en-US" sz="2200" dirty="0" err="1">
                <a:solidFill>
                  <a:srgbClr val="0C8EB6"/>
                </a:solidFill>
                <a:latin typeface="Poppins"/>
                <a:ea typeface="Poppins"/>
                <a:cs typeface="Poppins"/>
                <a:sym typeface="Poppins"/>
              </a:rPr>
              <a:t>cara</a:t>
            </a:r>
            <a:r>
              <a:rPr lang="en-US" sz="2200" dirty="0">
                <a:solidFill>
                  <a:srgbClr val="0C8EB6"/>
                </a:solidFill>
                <a:latin typeface="Poppins"/>
                <a:ea typeface="Poppins"/>
                <a:cs typeface="Poppins"/>
                <a:sym typeface="Poppins"/>
              </a:rPr>
              <a:t> </a:t>
            </a:r>
            <a:r>
              <a:rPr lang="en-US" sz="2200" dirty="0" err="1">
                <a:solidFill>
                  <a:srgbClr val="0C8EB6"/>
                </a:solidFill>
                <a:latin typeface="Poppins"/>
                <a:ea typeface="Poppins"/>
                <a:cs typeface="Poppins"/>
                <a:sym typeface="Poppins"/>
              </a:rPr>
              <a:t>Digitalisasi</a:t>
            </a:r>
            <a:r>
              <a:rPr lang="en-US" sz="2200" dirty="0">
                <a:solidFill>
                  <a:srgbClr val="0C8EB6"/>
                </a:solidFill>
                <a:latin typeface="Poppins"/>
                <a:ea typeface="Poppins"/>
                <a:cs typeface="Poppins"/>
                <a:sym typeface="Poppins"/>
              </a:rPr>
              <a:t>.</a:t>
            </a:r>
          </a:p>
        </p:txBody>
      </p:sp>
      <p:sp>
        <p:nvSpPr>
          <p:cNvPr id="13" name="TextBox 13"/>
          <p:cNvSpPr txBox="1"/>
          <p:nvPr/>
        </p:nvSpPr>
        <p:spPr>
          <a:xfrm>
            <a:off x="1608416" y="755219"/>
            <a:ext cx="3366162" cy="414088"/>
          </a:xfrm>
          <a:prstGeom prst="rect">
            <a:avLst/>
          </a:prstGeom>
        </p:spPr>
        <p:txBody>
          <a:bodyPr lIns="0" tIns="0" rIns="0" bIns="0" rtlCol="0" anchor="t">
            <a:spAutoFit/>
          </a:bodyPr>
          <a:lstStyle/>
          <a:p>
            <a:pPr algn="l">
              <a:lnSpc>
                <a:spcPts val="3393"/>
              </a:lnSpc>
            </a:pPr>
            <a:r>
              <a:rPr lang="en-US" sz="2424" b="1" dirty="0">
                <a:solidFill>
                  <a:srgbClr val="0C8EB6"/>
                </a:solidFill>
                <a:latin typeface="Poppins Bold"/>
                <a:ea typeface="Poppins Bold"/>
                <a:cs typeface="Poppins Bold"/>
                <a:sym typeface="Poppins Bold"/>
              </a:rPr>
              <a:t>SHS</a:t>
            </a:r>
          </a:p>
        </p:txBody>
      </p:sp>
      <p:pic>
        <p:nvPicPr>
          <p:cNvPr id="1026" name="Picture 2" descr="Human resources concept illustration">
            <a:extLst>
              <a:ext uri="{FF2B5EF4-FFF2-40B4-BE49-F238E27FC236}">
                <a16:creationId xmlns:a16="http://schemas.microsoft.com/office/drawing/2014/main" id="{3AE2A330-EA3C-4D50-A554-79720F8E96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59772" y="2006721"/>
            <a:ext cx="5962650" cy="5962650"/>
          </a:xfrm>
          <a:prstGeom prst="rect">
            <a:avLst/>
          </a:prstGeom>
          <a:noFill/>
          <a:ln>
            <a:solidFill>
              <a:schemeClr val="bg1">
                <a:lumMod val="75000"/>
              </a:schemeClr>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4" name="Rectangle: Rounded Corners 23">
            <a:hlinkClick r:id="rId5" action="ppaction://hlinksldjump"/>
            <a:extLst>
              <a:ext uri="{FF2B5EF4-FFF2-40B4-BE49-F238E27FC236}">
                <a16:creationId xmlns:a16="http://schemas.microsoft.com/office/drawing/2014/main" id="{D9E44CB7-78BB-4C09-83EB-0E41C7009E08}"/>
              </a:ext>
            </a:extLst>
          </p:cNvPr>
          <p:cNvSpPr/>
          <p:nvPr/>
        </p:nvSpPr>
        <p:spPr>
          <a:xfrm>
            <a:off x="10783305"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13">
            <a:extLst>
              <a:ext uri="{FF2B5EF4-FFF2-40B4-BE49-F238E27FC236}">
                <a16:creationId xmlns:a16="http://schemas.microsoft.com/office/drawing/2014/main" id="{5C190A45-E8B7-4DD5-BB17-DA5D312E42A0}"/>
              </a:ext>
            </a:extLst>
          </p:cNvPr>
          <p:cNvSpPr txBox="1"/>
          <p:nvPr/>
        </p:nvSpPr>
        <p:spPr>
          <a:xfrm>
            <a:off x="10823857" y="828704"/>
            <a:ext cx="1318404" cy="350674"/>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rgbClr val="0C8EB6"/>
                </a:solidFill>
                <a:latin typeface="Poppins Bold"/>
                <a:ea typeface="Poppins Bold"/>
                <a:cs typeface="Poppins Bold"/>
                <a:sym typeface="Poppins Bold"/>
              </a:rPr>
              <a:t>HOME</a:t>
            </a:r>
          </a:p>
        </p:txBody>
      </p:sp>
      <p:sp>
        <p:nvSpPr>
          <p:cNvPr id="26" name="Rectangle: Rounded Corners 25">
            <a:hlinkClick r:id="rId6" action="ppaction://hlinksldjump"/>
            <a:extLst>
              <a:ext uri="{FF2B5EF4-FFF2-40B4-BE49-F238E27FC236}">
                <a16:creationId xmlns:a16="http://schemas.microsoft.com/office/drawing/2014/main" id="{E6A9B74E-D465-43C3-8ADE-6EDE4CCD1FC7}"/>
              </a:ext>
            </a:extLst>
          </p:cNvPr>
          <p:cNvSpPr/>
          <p:nvPr/>
        </p:nvSpPr>
        <p:spPr>
          <a:xfrm>
            <a:off x="12578450"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14">
            <a:extLst>
              <a:ext uri="{FF2B5EF4-FFF2-40B4-BE49-F238E27FC236}">
                <a16:creationId xmlns:a16="http://schemas.microsoft.com/office/drawing/2014/main" id="{FB6A9DB8-8FE6-4605-BE4C-6D40C41F57B8}"/>
              </a:ext>
            </a:extLst>
          </p:cNvPr>
          <p:cNvSpPr txBox="1"/>
          <p:nvPr/>
        </p:nvSpPr>
        <p:spPr>
          <a:xfrm>
            <a:off x="12535905" y="828704"/>
            <a:ext cx="1512319" cy="350674"/>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rgbClr val="FFFFFF"/>
                </a:solidFill>
                <a:latin typeface="Poppins Bold"/>
                <a:ea typeface="Poppins Bold"/>
                <a:cs typeface="Poppins Bold"/>
                <a:sym typeface="Poppins Bold"/>
              </a:rPr>
              <a:t>ABOUT</a:t>
            </a:r>
          </a:p>
        </p:txBody>
      </p:sp>
      <p:sp>
        <p:nvSpPr>
          <p:cNvPr id="28" name="Rectangle: Rounded Corners 27">
            <a:hlinkClick r:id="rId7" action="ppaction://hlinksldjump"/>
            <a:extLst>
              <a:ext uri="{FF2B5EF4-FFF2-40B4-BE49-F238E27FC236}">
                <a16:creationId xmlns:a16="http://schemas.microsoft.com/office/drawing/2014/main" id="{1220E161-07AC-44C2-90F7-CF51FAC6A6A7}"/>
              </a:ext>
            </a:extLst>
          </p:cNvPr>
          <p:cNvSpPr/>
          <p:nvPr/>
        </p:nvSpPr>
        <p:spPr>
          <a:xfrm>
            <a:off x="14270102"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F431751F-7B62-455C-8948-952DDC8D5EFD}"/>
              </a:ext>
            </a:extLst>
          </p:cNvPr>
          <p:cNvSpPr/>
          <p:nvPr/>
        </p:nvSpPr>
        <p:spPr>
          <a:xfrm>
            <a:off x="16078200"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15">
            <a:extLst>
              <a:ext uri="{FF2B5EF4-FFF2-40B4-BE49-F238E27FC236}">
                <a16:creationId xmlns:a16="http://schemas.microsoft.com/office/drawing/2014/main" id="{B127D833-900E-4DB5-90F0-CF410688E6B7}"/>
              </a:ext>
            </a:extLst>
          </p:cNvPr>
          <p:cNvSpPr txBox="1"/>
          <p:nvPr/>
        </p:nvSpPr>
        <p:spPr>
          <a:xfrm>
            <a:off x="14272619" y="820872"/>
            <a:ext cx="1442767" cy="329449"/>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rgbClr val="0C8EB6"/>
                </a:solidFill>
                <a:latin typeface="Poppins Bold"/>
                <a:ea typeface="Poppins Bold"/>
                <a:cs typeface="Poppins Bold"/>
                <a:sym typeface="Poppins Bold"/>
              </a:rPr>
              <a:t>CONTENT</a:t>
            </a:r>
          </a:p>
        </p:txBody>
      </p:sp>
      <p:sp>
        <p:nvSpPr>
          <p:cNvPr id="31" name="TextBox 16">
            <a:extLst>
              <a:ext uri="{FF2B5EF4-FFF2-40B4-BE49-F238E27FC236}">
                <a16:creationId xmlns:a16="http://schemas.microsoft.com/office/drawing/2014/main" id="{9B8C1307-A7E0-4245-8C65-D9C3C29F5188}"/>
              </a:ext>
            </a:extLst>
          </p:cNvPr>
          <p:cNvSpPr txBox="1"/>
          <p:nvPr/>
        </p:nvSpPr>
        <p:spPr>
          <a:xfrm>
            <a:off x="15494892" y="828704"/>
            <a:ext cx="1764408" cy="329449"/>
          </a:xfrm>
          <a:prstGeom prst="rect">
            <a:avLst/>
          </a:prstGeom>
        </p:spPr>
        <p:txBody>
          <a:bodyPr lIns="0" tIns="0" rIns="0" bIns="0" rtlCol="0" anchor="t">
            <a:spAutoFit/>
          </a:bodyPr>
          <a:lstStyle/>
          <a:p>
            <a:pPr marL="0" lvl="0" indent="0" algn="r">
              <a:lnSpc>
                <a:spcPts val="2721"/>
              </a:lnSpc>
              <a:spcBef>
                <a:spcPct val="0"/>
              </a:spcBef>
            </a:pPr>
            <a:r>
              <a:rPr lang="en-US" sz="1943" b="1" dirty="0">
                <a:solidFill>
                  <a:srgbClr val="0C8EB6"/>
                </a:solidFill>
                <a:latin typeface="Poppins Bold"/>
                <a:cs typeface="Poppins Bold"/>
                <a:sym typeface="Poppins Bold"/>
              </a:rPr>
              <a:t>OTHERS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B0C6C-5378-4DBF-ACF7-EF7EAB68781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42042F9-AA6C-4459-BCF7-B14732CB39E5}"/>
              </a:ext>
            </a:extLst>
          </p:cNvPr>
          <p:cNvSpPr>
            <a:spLocks noGrp="1"/>
          </p:cNvSpPr>
          <p:nvPr>
            <p:ph type="subTitle" idx="1"/>
          </p:nvPr>
        </p:nvSpPr>
        <p:spPr/>
        <p:txBody>
          <a:bodyPr/>
          <a:lstStyle/>
          <a:p>
            <a:endParaRPr lang="en-US"/>
          </a:p>
        </p:txBody>
      </p:sp>
      <p:pic>
        <p:nvPicPr>
          <p:cNvPr id="2052" name="Picture 4" descr="Banyak Karyawan ASEAN Memiliki Jam Kerja Terpanjang Di Dunia – IntiPesan.com">
            <a:extLst>
              <a:ext uri="{FF2B5EF4-FFF2-40B4-BE49-F238E27FC236}">
                <a16:creationId xmlns:a16="http://schemas.microsoft.com/office/drawing/2014/main" id="{7AB1039B-7761-4FBA-80FA-63B31AD7DF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7340" y="102214"/>
            <a:ext cx="15133320" cy="10082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094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623E48CC-EF92-3BB4-1449-BC98FB9FA03A}"/>
              </a:ext>
            </a:extLst>
          </p:cNvPr>
          <p:cNvSpPr/>
          <p:nvPr/>
        </p:nvSpPr>
        <p:spPr>
          <a:xfrm>
            <a:off x="9276693" y="1283031"/>
            <a:ext cx="8690814" cy="1813806"/>
          </a:xfrm>
          <a:prstGeom prst="rect">
            <a:avLst/>
          </a:prstGeom>
          <a:noFill/>
          <a:ln>
            <a:solidFill>
              <a:schemeClr val="bg1">
                <a:lumMod val="75000"/>
              </a:schemeClr>
            </a:solidFill>
            <a:prstDash val="sysDot"/>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sp>
        <p:nvSpPr>
          <p:cNvPr id="53" name="Rectangle 52">
            <a:extLst>
              <a:ext uri="{FF2B5EF4-FFF2-40B4-BE49-F238E27FC236}">
                <a16:creationId xmlns:a16="http://schemas.microsoft.com/office/drawing/2014/main" id="{B07109A8-6369-0EC0-4D81-C0323D70E947}"/>
              </a:ext>
            </a:extLst>
          </p:cNvPr>
          <p:cNvSpPr/>
          <p:nvPr/>
        </p:nvSpPr>
        <p:spPr>
          <a:xfrm>
            <a:off x="9276693" y="3441995"/>
            <a:ext cx="8690814" cy="1791710"/>
          </a:xfrm>
          <a:prstGeom prst="rect">
            <a:avLst/>
          </a:prstGeom>
          <a:noFill/>
          <a:ln>
            <a:solidFill>
              <a:schemeClr val="bg1">
                <a:lumMod val="75000"/>
              </a:schemeClr>
            </a:solidFill>
            <a:prstDash val="sysDot"/>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sp>
        <p:nvSpPr>
          <p:cNvPr id="174" name="Rectangle 173">
            <a:extLst>
              <a:ext uri="{FF2B5EF4-FFF2-40B4-BE49-F238E27FC236}">
                <a16:creationId xmlns:a16="http://schemas.microsoft.com/office/drawing/2014/main" id="{BF99E7A4-030B-4C32-86FB-72DA28BADFF9}"/>
              </a:ext>
            </a:extLst>
          </p:cNvPr>
          <p:cNvSpPr/>
          <p:nvPr/>
        </p:nvSpPr>
        <p:spPr>
          <a:xfrm>
            <a:off x="9719413" y="3271627"/>
            <a:ext cx="2830094" cy="324722"/>
          </a:xfrm>
          <a:prstGeom prst="rect">
            <a:avLst/>
          </a:prstGeom>
          <a:solidFill>
            <a:srgbClr val="6998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172" name="Rectangle 171">
            <a:extLst>
              <a:ext uri="{FF2B5EF4-FFF2-40B4-BE49-F238E27FC236}">
                <a16:creationId xmlns:a16="http://schemas.microsoft.com/office/drawing/2014/main" id="{66993A05-2221-A226-AE9D-93EF26D3FCBF}"/>
              </a:ext>
            </a:extLst>
          </p:cNvPr>
          <p:cNvSpPr/>
          <p:nvPr/>
        </p:nvSpPr>
        <p:spPr>
          <a:xfrm>
            <a:off x="9814898" y="1170563"/>
            <a:ext cx="2830094" cy="324722"/>
          </a:xfrm>
          <a:prstGeom prst="rect">
            <a:avLst/>
          </a:prstGeom>
          <a:solidFill>
            <a:srgbClr val="6998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102" name="TextBox 101">
            <a:extLst>
              <a:ext uri="{FF2B5EF4-FFF2-40B4-BE49-F238E27FC236}">
                <a16:creationId xmlns:a16="http://schemas.microsoft.com/office/drawing/2014/main" id="{0337D724-4F43-4B46-8976-F52E5E1220C6}"/>
              </a:ext>
            </a:extLst>
          </p:cNvPr>
          <p:cNvSpPr txBox="1"/>
          <p:nvPr/>
        </p:nvSpPr>
        <p:spPr>
          <a:xfrm>
            <a:off x="4536592" y="9632960"/>
            <a:ext cx="11801165" cy="507831"/>
          </a:xfrm>
          <a:prstGeom prst="rect">
            <a:avLst/>
          </a:prstGeom>
          <a:noFill/>
        </p:spPr>
        <p:txBody>
          <a:bodyPr wrap="square" rtlCol="0">
            <a:spAutoFit/>
          </a:bodyPr>
          <a:lstStyle/>
          <a:p>
            <a:pPr defTabSz="1371600"/>
            <a:r>
              <a:rPr lang="en-ID" sz="2700" b="1" dirty="0">
                <a:solidFill>
                  <a:srgbClr val="FF0000"/>
                </a:solidFill>
                <a:highlight>
                  <a:srgbClr val="FFFF00"/>
                </a:highlight>
                <a:latin typeface="Calibri" panose="020F0502020204030204"/>
              </a:rPr>
              <a:t>DIGITIZING SYSTEM TO IMPROVE EFFICIENCY IN AN EASY, FAST, AND CHEAP WAY</a:t>
            </a:r>
          </a:p>
        </p:txBody>
      </p:sp>
      <p:sp>
        <p:nvSpPr>
          <p:cNvPr id="103" name="TextBox 102">
            <a:extLst>
              <a:ext uri="{FF2B5EF4-FFF2-40B4-BE49-F238E27FC236}">
                <a16:creationId xmlns:a16="http://schemas.microsoft.com/office/drawing/2014/main" id="{A0AE7FF9-8398-4FDE-82D4-1269D9CFD3D6}"/>
              </a:ext>
            </a:extLst>
          </p:cNvPr>
          <p:cNvSpPr txBox="1"/>
          <p:nvPr/>
        </p:nvSpPr>
        <p:spPr>
          <a:xfrm>
            <a:off x="2810415" y="24704"/>
            <a:ext cx="13093077" cy="738664"/>
          </a:xfrm>
          <a:prstGeom prst="rect">
            <a:avLst/>
          </a:prstGeom>
          <a:solidFill>
            <a:schemeClr val="bg1"/>
          </a:solidFill>
          <a:ln>
            <a:noFill/>
          </a:ln>
        </p:spPr>
        <p:txBody>
          <a:bodyPr wrap="square" rtlCol="0">
            <a:spAutoFit/>
          </a:bodyPr>
          <a:lstStyle/>
          <a:p>
            <a:pPr defTabSz="1371600"/>
            <a:r>
              <a:rPr lang="en-US" sz="4200" b="1" dirty="0">
                <a:solidFill>
                  <a:srgbClr val="437F86"/>
                </a:solidFill>
                <a:latin typeface="Arial" panose="020B0604020202020204" pitchFamily="34" charset="0"/>
                <a:cs typeface="Arial" panose="020B0604020202020204" pitchFamily="34" charset="0"/>
              </a:rPr>
              <a:t>IMPROVE HRGA EFFICIENCY BY SMART SYSTEM</a:t>
            </a:r>
          </a:p>
        </p:txBody>
      </p:sp>
      <p:grpSp>
        <p:nvGrpSpPr>
          <p:cNvPr id="105" name="Group 104">
            <a:extLst>
              <a:ext uri="{FF2B5EF4-FFF2-40B4-BE49-F238E27FC236}">
                <a16:creationId xmlns:a16="http://schemas.microsoft.com/office/drawing/2014/main" id="{800BF742-F1F8-4D40-A35D-4D388822103B}"/>
              </a:ext>
            </a:extLst>
          </p:cNvPr>
          <p:cNvGrpSpPr/>
          <p:nvPr/>
        </p:nvGrpSpPr>
        <p:grpSpPr>
          <a:xfrm>
            <a:off x="9519517" y="8554116"/>
            <a:ext cx="8152727" cy="721371"/>
            <a:chOff x="6382036" y="5749610"/>
            <a:chExt cx="5435151" cy="480914"/>
          </a:xfrm>
        </p:grpSpPr>
        <p:sp>
          <p:nvSpPr>
            <p:cNvPr id="106" name="TextBox 105">
              <a:extLst>
                <a:ext uri="{FF2B5EF4-FFF2-40B4-BE49-F238E27FC236}">
                  <a16:creationId xmlns:a16="http://schemas.microsoft.com/office/drawing/2014/main" id="{15FD6CDD-F24E-41CB-A566-A3C96EC89D46}"/>
                </a:ext>
              </a:extLst>
            </p:cNvPr>
            <p:cNvSpPr txBox="1"/>
            <p:nvPr/>
          </p:nvSpPr>
          <p:spPr>
            <a:xfrm>
              <a:off x="6533793" y="5749610"/>
              <a:ext cx="889054" cy="184666"/>
            </a:xfrm>
            <a:prstGeom prst="rect">
              <a:avLst/>
            </a:prstGeom>
            <a:noFill/>
          </p:spPr>
          <p:txBody>
            <a:bodyPr wrap="square" rtlCol="0">
              <a:spAutoFit/>
            </a:bodyPr>
            <a:lstStyle/>
            <a:p>
              <a:pPr algn="ctr" defTabSz="1371600"/>
              <a:r>
                <a:rPr lang="en-ID" sz="1200" dirty="0">
                  <a:solidFill>
                    <a:prstClr val="black"/>
                  </a:solidFill>
                  <a:latin typeface="Calibri" panose="020F0502020204030204"/>
                </a:rPr>
                <a:t>14 Aug – 24 Aug</a:t>
              </a:r>
            </a:p>
          </p:txBody>
        </p:sp>
        <p:sp>
          <p:nvSpPr>
            <p:cNvPr id="107" name="TextBox 106">
              <a:extLst>
                <a:ext uri="{FF2B5EF4-FFF2-40B4-BE49-F238E27FC236}">
                  <a16:creationId xmlns:a16="http://schemas.microsoft.com/office/drawing/2014/main" id="{E230935E-95A9-4B3D-93B1-2A4654886120}"/>
                </a:ext>
              </a:extLst>
            </p:cNvPr>
            <p:cNvSpPr txBox="1"/>
            <p:nvPr/>
          </p:nvSpPr>
          <p:spPr>
            <a:xfrm>
              <a:off x="7552535" y="5749610"/>
              <a:ext cx="983147" cy="184666"/>
            </a:xfrm>
            <a:prstGeom prst="rect">
              <a:avLst/>
            </a:prstGeom>
            <a:noFill/>
          </p:spPr>
          <p:txBody>
            <a:bodyPr wrap="square" rtlCol="0">
              <a:spAutoFit/>
            </a:bodyPr>
            <a:lstStyle/>
            <a:p>
              <a:pPr algn="ctr" defTabSz="1371600"/>
              <a:r>
                <a:rPr lang="en-ID" sz="1200" dirty="0">
                  <a:solidFill>
                    <a:prstClr val="black"/>
                  </a:solidFill>
                  <a:latin typeface="Calibri" panose="020F0502020204030204"/>
                </a:rPr>
                <a:t>24 Aug – 24 Sept</a:t>
              </a:r>
            </a:p>
          </p:txBody>
        </p:sp>
        <p:sp>
          <p:nvSpPr>
            <p:cNvPr id="108" name="TextBox 107">
              <a:extLst>
                <a:ext uri="{FF2B5EF4-FFF2-40B4-BE49-F238E27FC236}">
                  <a16:creationId xmlns:a16="http://schemas.microsoft.com/office/drawing/2014/main" id="{8EDA6A32-31E7-4137-9FA7-30024370545B}"/>
                </a:ext>
              </a:extLst>
            </p:cNvPr>
            <p:cNvSpPr txBox="1"/>
            <p:nvPr/>
          </p:nvSpPr>
          <p:spPr>
            <a:xfrm>
              <a:off x="8644234" y="5749610"/>
              <a:ext cx="889054" cy="184666"/>
            </a:xfrm>
            <a:prstGeom prst="rect">
              <a:avLst/>
            </a:prstGeom>
            <a:noFill/>
          </p:spPr>
          <p:txBody>
            <a:bodyPr wrap="square" rtlCol="0">
              <a:spAutoFit/>
            </a:bodyPr>
            <a:lstStyle/>
            <a:p>
              <a:pPr algn="ctr" defTabSz="1371600"/>
              <a:r>
                <a:rPr lang="en-ID" sz="1200" dirty="0">
                  <a:solidFill>
                    <a:prstClr val="black"/>
                  </a:solidFill>
                  <a:latin typeface="Calibri" panose="020F0502020204030204"/>
                </a:rPr>
                <a:t>25 Sept – 13 Oct</a:t>
              </a:r>
            </a:p>
          </p:txBody>
        </p:sp>
        <p:sp>
          <p:nvSpPr>
            <p:cNvPr id="109" name="TextBox 108">
              <a:extLst>
                <a:ext uri="{FF2B5EF4-FFF2-40B4-BE49-F238E27FC236}">
                  <a16:creationId xmlns:a16="http://schemas.microsoft.com/office/drawing/2014/main" id="{30095808-CD76-42BF-8C8A-A12F11D58AB7}"/>
                </a:ext>
              </a:extLst>
            </p:cNvPr>
            <p:cNvSpPr txBox="1"/>
            <p:nvPr/>
          </p:nvSpPr>
          <p:spPr>
            <a:xfrm>
              <a:off x="10769234" y="5749610"/>
              <a:ext cx="889054" cy="184666"/>
            </a:xfrm>
            <a:prstGeom prst="rect">
              <a:avLst/>
            </a:prstGeom>
            <a:noFill/>
          </p:spPr>
          <p:txBody>
            <a:bodyPr wrap="square" rtlCol="0">
              <a:spAutoFit/>
            </a:bodyPr>
            <a:lstStyle/>
            <a:p>
              <a:pPr algn="ctr" defTabSz="1371600"/>
              <a:r>
                <a:rPr lang="en-ID" sz="1200" dirty="0">
                  <a:solidFill>
                    <a:prstClr val="black"/>
                  </a:solidFill>
                  <a:latin typeface="Calibri" panose="020F0502020204030204"/>
                </a:rPr>
                <a:t>25 Oct </a:t>
              </a:r>
            </a:p>
          </p:txBody>
        </p:sp>
        <p:sp>
          <p:nvSpPr>
            <p:cNvPr id="110" name="TextBox 109">
              <a:extLst>
                <a:ext uri="{FF2B5EF4-FFF2-40B4-BE49-F238E27FC236}">
                  <a16:creationId xmlns:a16="http://schemas.microsoft.com/office/drawing/2014/main" id="{CCCF86A2-0B4B-4E8B-8C4E-C71DF2905D3C}"/>
                </a:ext>
              </a:extLst>
            </p:cNvPr>
            <p:cNvSpPr txBox="1"/>
            <p:nvPr/>
          </p:nvSpPr>
          <p:spPr>
            <a:xfrm>
              <a:off x="9605691" y="5749610"/>
              <a:ext cx="983147" cy="184666"/>
            </a:xfrm>
            <a:prstGeom prst="rect">
              <a:avLst/>
            </a:prstGeom>
            <a:noFill/>
          </p:spPr>
          <p:txBody>
            <a:bodyPr wrap="square" rtlCol="0">
              <a:spAutoFit/>
            </a:bodyPr>
            <a:lstStyle/>
            <a:p>
              <a:pPr algn="ctr" defTabSz="1371600"/>
              <a:r>
                <a:rPr lang="en-ID" sz="1200" dirty="0">
                  <a:solidFill>
                    <a:prstClr val="black"/>
                  </a:solidFill>
                  <a:latin typeface="Calibri" panose="020F0502020204030204"/>
                </a:rPr>
                <a:t>6, 19, 24 Oct </a:t>
              </a:r>
            </a:p>
          </p:txBody>
        </p:sp>
        <p:sp>
          <p:nvSpPr>
            <p:cNvPr id="111" name="Arrow: Chevron 110">
              <a:extLst>
                <a:ext uri="{FF2B5EF4-FFF2-40B4-BE49-F238E27FC236}">
                  <a16:creationId xmlns:a16="http://schemas.microsoft.com/office/drawing/2014/main" id="{7A9E7819-B5B3-4316-B6F9-7407BC80A10B}"/>
                </a:ext>
              </a:extLst>
            </p:cNvPr>
            <p:cNvSpPr/>
            <p:nvPr/>
          </p:nvSpPr>
          <p:spPr>
            <a:xfrm>
              <a:off x="6382036" y="5915942"/>
              <a:ext cx="1177328" cy="314270"/>
            </a:xfrm>
            <a:prstGeom prst="chevron">
              <a:avLst>
                <a:gd name="adj" fmla="val 40000"/>
              </a:avLst>
            </a:prstGeom>
            <a:solidFill>
              <a:srgbClr val="6998AB"/>
            </a:solidFill>
            <a:ln>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defTabSz="1371600">
                <a:lnSpc>
                  <a:spcPct val="150000"/>
                </a:lnSpc>
              </a:pPr>
              <a:r>
                <a:rPr lang="en-US" sz="1200" dirty="0">
                  <a:solidFill>
                    <a:prstClr val="white"/>
                  </a:solidFill>
                  <a:latin typeface="Calibri" panose="020F0502020204030204"/>
                </a:rPr>
                <a:t>CONCEPT</a:t>
              </a:r>
              <a:endParaRPr lang="en-US" sz="1500" dirty="0">
                <a:solidFill>
                  <a:prstClr val="white"/>
                </a:solidFill>
                <a:latin typeface="Calibri" panose="020F0502020204030204"/>
              </a:endParaRPr>
            </a:p>
          </p:txBody>
        </p:sp>
        <p:sp>
          <p:nvSpPr>
            <p:cNvPr id="112" name="Arrow: Chevron 111">
              <a:extLst>
                <a:ext uri="{FF2B5EF4-FFF2-40B4-BE49-F238E27FC236}">
                  <a16:creationId xmlns:a16="http://schemas.microsoft.com/office/drawing/2014/main" id="{5257E4EB-500B-4CF5-A064-F94ABAB7FF78}"/>
                </a:ext>
              </a:extLst>
            </p:cNvPr>
            <p:cNvSpPr/>
            <p:nvPr/>
          </p:nvSpPr>
          <p:spPr>
            <a:xfrm>
              <a:off x="7446163" y="5916254"/>
              <a:ext cx="1177328" cy="314270"/>
            </a:xfrm>
            <a:prstGeom prst="chevron">
              <a:avLst>
                <a:gd name="adj" fmla="val 40000"/>
              </a:avLst>
            </a:prstGeom>
            <a:solidFill>
              <a:srgbClr val="6998AB"/>
            </a:solidFill>
            <a:ln>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defTabSz="1371600">
                <a:lnSpc>
                  <a:spcPct val="150000"/>
                </a:lnSpc>
              </a:pPr>
              <a:r>
                <a:rPr lang="en-US" sz="1200" dirty="0">
                  <a:solidFill>
                    <a:prstClr val="white"/>
                  </a:solidFill>
                  <a:latin typeface="Calibri" panose="020F0502020204030204"/>
                </a:rPr>
                <a:t>DEVELOPMENT</a:t>
              </a:r>
            </a:p>
          </p:txBody>
        </p:sp>
        <p:sp>
          <p:nvSpPr>
            <p:cNvPr id="113" name="Arrow: Chevron 112">
              <a:extLst>
                <a:ext uri="{FF2B5EF4-FFF2-40B4-BE49-F238E27FC236}">
                  <a16:creationId xmlns:a16="http://schemas.microsoft.com/office/drawing/2014/main" id="{37F5CABE-AE8B-490F-B334-01348A965AC6}"/>
                </a:ext>
              </a:extLst>
            </p:cNvPr>
            <p:cNvSpPr/>
            <p:nvPr/>
          </p:nvSpPr>
          <p:spPr>
            <a:xfrm>
              <a:off x="8514875" y="5915566"/>
              <a:ext cx="1177328" cy="314270"/>
            </a:xfrm>
            <a:prstGeom prst="chevron">
              <a:avLst>
                <a:gd name="adj" fmla="val 40000"/>
              </a:avLst>
            </a:prstGeom>
            <a:solidFill>
              <a:srgbClr val="6998AB"/>
            </a:solidFill>
            <a:ln>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defTabSz="1371600"/>
              <a:r>
                <a:rPr lang="en-US" sz="1200" dirty="0">
                  <a:solidFill>
                    <a:prstClr val="white"/>
                  </a:solidFill>
                  <a:latin typeface="Calibri" panose="020F0502020204030204"/>
                </a:rPr>
                <a:t>USER ACCEPTED TEST</a:t>
              </a:r>
            </a:p>
          </p:txBody>
        </p:sp>
        <p:sp>
          <p:nvSpPr>
            <p:cNvPr id="114" name="Arrow: Chevron 113">
              <a:extLst>
                <a:ext uri="{FF2B5EF4-FFF2-40B4-BE49-F238E27FC236}">
                  <a16:creationId xmlns:a16="http://schemas.microsoft.com/office/drawing/2014/main" id="{8B7F9C0E-4C5D-4484-A9AB-58BBFA5986CA}"/>
                </a:ext>
              </a:extLst>
            </p:cNvPr>
            <p:cNvSpPr/>
            <p:nvPr/>
          </p:nvSpPr>
          <p:spPr>
            <a:xfrm>
              <a:off x="9576363" y="5915231"/>
              <a:ext cx="1177328" cy="314270"/>
            </a:xfrm>
            <a:prstGeom prst="chevron">
              <a:avLst>
                <a:gd name="adj" fmla="val 40000"/>
              </a:avLst>
            </a:prstGeom>
            <a:solidFill>
              <a:srgbClr val="6998AB"/>
            </a:solidFill>
            <a:ln>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defTabSz="1371600"/>
              <a:r>
                <a:rPr lang="en-US" sz="1200" dirty="0">
                  <a:solidFill>
                    <a:prstClr val="white"/>
                  </a:solidFill>
                  <a:latin typeface="Calibri" panose="020F0502020204030204"/>
                </a:rPr>
                <a:t>DEPARTMENT HEAD REVIEW</a:t>
              </a:r>
            </a:p>
          </p:txBody>
        </p:sp>
        <p:sp>
          <p:nvSpPr>
            <p:cNvPr id="115" name="Arrow: Chevron 114">
              <a:extLst>
                <a:ext uri="{FF2B5EF4-FFF2-40B4-BE49-F238E27FC236}">
                  <a16:creationId xmlns:a16="http://schemas.microsoft.com/office/drawing/2014/main" id="{337E58F6-7573-498B-BAEE-440FDA9DBB37}"/>
                </a:ext>
              </a:extLst>
            </p:cNvPr>
            <p:cNvSpPr/>
            <p:nvPr/>
          </p:nvSpPr>
          <p:spPr>
            <a:xfrm>
              <a:off x="10639859" y="5915942"/>
              <a:ext cx="1177328" cy="314270"/>
            </a:xfrm>
            <a:prstGeom prst="chevron">
              <a:avLst>
                <a:gd name="adj" fmla="val 40000"/>
              </a:avLst>
            </a:prstGeom>
            <a:solidFill>
              <a:srgbClr val="6998AB"/>
            </a:solidFill>
            <a:ln>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defTabSz="1371600">
                <a:lnSpc>
                  <a:spcPct val="150000"/>
                </a:lnSpc>
              </a:pPr>
              <a:r>
                <a:rPr lang="en-US" sz="1200" dirty="0">
                  <a:solidFill>
                    <a:prstClr val="white"/>
                  </a:solidFill>
                  <a:latin typeface="Calibri" panose="020F0502020204030204"/>
                </a:rPr>
                <a:t>PRESENTATION</a:t>
              </a:r>
            </a:p>
          </p:txBody>
        </p:sp>
      </p:grpSp>
      <p:sp>
        <p:nvSpPr>
          <p:cNvPr id="119" name="TextBox 97">
            <a:extLst>
              <a:ext uri="{FF2B5EF4-FFF2-40B4-BE49-F238E27FC236}">
                <a16:creationId xmlns:a16="http://schemas.microsoft.com/office/drawing/2014/main" id="{0632C384-5F61-F8A1-5BE9-E88410EA8B4A}"/>
              </a:ext>
            </a:extLst>
          </p:cNvPr>
          <p:cNvSpPr txBox="1"/>
          <p:nvPr/>
        </p:nvSpPr>
        <p:spPr>
          <a:xfrm>
            <a:off x="16824672" y="9608588"/>
            <a:ext cx="1013988" cy="461665"/>
          </a:xfrm>
          <a:prstGeom prst="rect">
            <a:avLst/>
          </a:prstGeom>
          <a:noFill/>
        </p:spPr>
        <p:txBody>
          <a:bodyPr wrap="square" rtlCol="0">
            <a:spAutoFit/>
          </a:bodyPr>
          <a:lstStyle/>
          <a:p>
            <a:pPr algn="ctr" defTabSz="1371600"/>
            <a:r>
              <a:rPr lang="en-US" sz="2400" b="1" dirty="0">
                <a:solidFill>
                  <a:srgbClr val="CC5709"/>
                </a:solidFill>
                <a:latin typeface="Calibri" panose="020F0502020204030204"/>
              </a:rPr>
              <a:t>1/4</a:t>
            </a:r>
          </a:p>
        </p:txBody>
      </p:sp>
      <p:sp>
        <p:nvSpPr>
          <p:cNvPr id="3" name="Rectangle 2">
            <a:extLst>
              <a:ext uri="{FF2B5EF4-FFF2-40B4-BE49-F238E27FC236}">
                <a16:creationId xmlns:a16="http://schemas.microsoft.com/office/drawing/2014/main" id="{D9D5D6A3-26E4-BA93-C9FC-0FFE56EC2858}"/>
              </a:ext>
            </a:extLst>
          </p:cNvPr>
          <p:cNvSpPr/>
          <p:nvPr/>
        </p:nvSpPr>
        <p:spPr>
          <a:xfrm>
            <a:off x="276165" y="979043"/>
            <a:ext cx="4613889" cy="2486541"/>
          </a:xfrm>
          <a:prstGeom prst="rect">
            <a:avLst/>
          </a:prstGeom>
          <a:noFill/>
          <a:ln>
            <a:solidFill>
              <a:schemeClr val="bg1">
                <a:lumMod val="75000"/>
              </a:schemeClr>
            </a:solidFill>
            <a:prstDash val="sysDot"/>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sp>
        <p:nvSpPr>
          <p:cNvPr id="5" name="TextBox 4">
            <a:extLst>
              <a:ext uri="{FF2B5EF4-FFF2-40B4-BE49-F238E27FC236}">
                <a16:creationId xmlns:a16="http://schemas.microsoft.com/office/drawing/2014/main" id="{FE1D834A-2DB2-7CA5-9812-77D113A6BBB2}"/>
              </a:ext>
            </a:extLst>
          </p:cNvPr>
          <p:cNvSpPr txBox="1"/>
          <p:nvPr/>
        </p:nvSpPr>
        <p:spPr>
          <a:xfrm>
            <a:off x="1280446" y="1179977"/>
            <a:ext cx="3632207" cy="738664"/>
          </a:xfrm>
          <a:prstGeom prst="rect">
            <a:avLst/>
          </a:prstGeom>
          <a:noFill/>
        </p:spPr>
        <p:txBody>
          <a:bodyPr wrap="square" rtlCol="0">
            <a:spAutoFit/>
          </a:bodyPr>
          <a:lstStyle/>
          <a:p>
            <a:pPr defTabSz="1371600"/>
            <a:r>
              <a:rPr lang="en-US" sz="2100" b="1" dirty="0">
                <a:solidFill>
                  <a:srgbClr val="203864"/>
                </a:solidFill>
                <a:latin typeface="Calibri" panose="020F0502020204030204"/>
              </a:rPr>
              <a:t>Efficiency Operation with Digital System</a:t>
            </a:r>
          </a:p>
        </p:txBody>
      </p:sp>
      <p:sp>
        <p:nvSpPr>
          <p:cNvPr id="15" name="Rectangle 14">
            <a:extLst>
              <a:ext uri="{FF2B5EF4-FFF2-40B4-BE49-F238E27FC236}">
                <a16:creationId xmlns:a16="http://schemas.microsoft.com/office/drawing/2014/main" id="{941AB53F-A8CE-9451-3C09-4E19EBC2D780}"/>
              </a:ext>
            </a:extLst>
          </p:cNvPr>
          <p:cNvSpPr/>
          <p:nvPr/>
        </p:nvSpPr>
        <p:spPr>
          <a:xfrm>
            <a:off x="5070810" y="969497"/>
            <a:ext cx="3889566" cy="2492471"/>
          </a:xfrm>
          <a:prstGeom prst="rect">
            <a:avLst/>
          </a:prstGeom>
          <a:noFill/>
          <a:ln>
            <a:solidFill>
              <a:schemeClr val="bg1">
                <a:lumMod val="75000"/>
              </a:schemeClr>
            </a:solidFill>
            <a:prstDash val="sysDot"/>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16" name="Rectangle 15">
            <a:extLst>
              <a:ext uri="{FF2B5EF4-FFF2-40B4-BE49-F238E27FC236}">
                <a16:creationId xmlns:a16="http://schemas.microsoft.com/office/drawing/2014/main" id="{615F5B2A-E9A8-DB49-8376-741F75D75943}"/>
              </a:ext>
            </a:extLst>
          </p:cNvPr>
          <p:cNvSpPr/>
          <p:nvPr/>
        </p:nvSpPr>
        <p:spPr>
          <a:xfrm>
            <a:off x="276166" y="3750524"/>
            <a:ext cx="8693165" cy="5518088"/>
          </a:xfrm>
          <a:prstGeom prst="rect">
            <a:avLst/>
          </a:prstGeom>
          <a:noFill/>
          <a:ln>
            <a:solidFill>
              <a:schemeClr val="bg1">
                <a:lumMod val="75000"/>
              </a:schemeClr>
            </a:solidFill>
            <a:prstDash val="sysDot"/>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grpSp>
        <p:nvGrpSpPr>
          <p:cNvPr id="17" name="Group 16">
            <a:extLst>
              <a:ext uri="{FF2B5EF4-FFF2-40B4-BE49-F238E27FC236}">
                <a16:creationId xmlns:a16="http://schemas.microsoft.com/office/drawing/2014/main" id="{B1B0B46F-FF54-2081-E2E5-B32173EDB6CE}"/>
              </a:ext>
            </a:extLst>
          </p:cNvPr>
          <p:cNvGrpSpPr/>
          <p:nvPr/>
        </p:nvGrpSpPr>
        <p:grpSpPr>
          <a:xfrm>
            <a:off x="185496" y="9359557"/>
            <a:ext cx="17782011" cy="850106"/>
            <a:chOff x="158438" y="8637953"/>
            <a:chExt cx="11346797" cy="566737"/>
          </a:xfrm>
        </p:grpSpPr>
        <p:cxnSp>
          <p:nvCxnSpPr>
            <p:cNvPr id="18" name="Straight Connector 17">
              <a:extLst>
                <a:ext uri="{FF2B5EF4-FFF2-40B4-BE49-F238E27FC236}">
                  <a16:creationId xmlns:a16="http://schemas.microsoft.com/office/drawing/2014/main" id="{4DB7CCC8-AF4A-0564-61EF-0F4A665E2927}"/>
                </a:ext>
              </a:extLst>
            </p:cNvPr>
            <p:cNvCxnSpPr/>
            <p:nvPr/>
          </p:nvCxnSpPr>
          <p:spPr>
            <a:xfrm>
              <a:off x="1682857" y="8742189"/>
              <a:ext cx="9822378" cy="0"/>
            </a:xfrm>
            <a:prstGeom prst="line">
              <a:avLst/>
            </a:prstGeom>
            <a:ln>
              <a:solidFill>
                <a:srgbClr val="D22745"/>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5AE99447-E449-0792-7EEF-98EC22629860}"/>
                </a:ext>
              </a:extLst>
            </p:cNvPr>
            <p:cNvGrpSpPr/>
            <p:nvPr/>
          </p:nvGrpSpPr>
          <p:grpSpPr>
            <a:xfrm>
              <a:off x="158438" y="8637953"/>
              <a:ext cx="4997338" cy="566737"/>
              <a:chOff x="-1156098" y="8491512"/>
              <a:chExt cx="6512347" cy="738552"/>
            </a:xfrm>
          </p:grpSpPr>
          <p:pic>
            <p:nvPicPr>
              <p:cNvPr id="20" name="図 7">
                <a:extLst>
                  <a:ext uri="{FF2B5EF4-FFF2-40B4-BE49-F238E27FC236}">
                    <a16:creationId xmlns:a16="http://schemas.microsoft.com/office/drawing/2014/main" id="{C6D2A76F-6AE3-EDD3-D540-0050B04A66C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56098" y="8611628"/>
                <a:ext cx="1459229" cy="556316"/>
              </a:xfrm>
              <a:prstGeom prst="rect">
                <a:avLst/>
              </a:prstGeom>
            </p:spPr>
          </p:pic>
          <p:pic>
            <p:nvPicPr>
              <p:cNvPr id="21" name="Picture 20">
                <a:extLst>
                  <a:ext uri="{FF2B5EF4-FFF2-40B4-BE49-F238E27FC236}">
                    <a16:creationId xmlns:a16="http://schemas.microsoft.com/office/drawing/2014/main" id="{75233354-3927-7911-1972-97B1596F3E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882" y="8491512"/>
                <a:ext cx="267384" cy="738552"/>
              </a:xfrm>
              <a:prstGeom prst="rect">
                <a:avLst/>
              </a:prstGeom>
            </p:spPr>
          </p:pic>
          <p:sp>
            <p:nvSpPr>
              <p:cNvPr id="22" name="TextBox 19">
                <a:extLst>
                  <a:ext uri="{FF2B5EF4-FFF2-40B4-BE49-F238E27FC236}">
                    <a16:creationId xmlns:a16="http://schemas.microsoft.com/office/drawing/2014/main" id="{4B480DC1-A62C-C357-EE8A-C762A1D64A86}"/>
                  </a:ext>
                </a:extLst>
              </p:cNvPr>
              <p:cNvSpPr txBox="1"/>
              <p:nvPr/>
            </p:nvSpPr>
            <p:spPr>
              <a:xfrm>
                <a:off x="768018" y="8655360"/>
                <a:ext cx="4328328" cy="170461"/>
              </a:xfrm>
              <a:prstGeom prst="rect">
                <a:avLst/>
              </a:prstGeom>
              <a:noFill/>
            </p:spPr>
            <p:txBody>
              <a:bodyPr wrap="square" rtlCol="0">
                <a:spAutoFit/>
              </a:bodyPr>
              <a:lstStyle>
                <a:defPPr>
                  <a:defRPr lang="en-US"/>
                </a:defPPr>
                <a:lvl1pPr marL="0" algn="l" defTabSz="1075334" rtl="0" eaLnBrk="1" latinLnBrk="0" hangingPunct="1">
                  <a:defRPr sz="2117" kern="1200">
                    <a:solidFill>
                      <a:schemeClr val="tx1"/>
                    </a:solidFill>
                    <a:latin typeface="+mn-lt"/>
                    <a:ea typeface="+mn-ea"/>
                    <a:cs typeface="+mn-cs"/>
                  </a:defRPr>
                </a:lvl1pPr>
                <a:lvl2pPr marL="537667" algn="l" defTabSz="1075334" rtl="0" eaLnBrk="1" latinLnBrk="0" hangingPunct="1">
                  <a:defRPr sz="2117" kern="1200">
                    <a:solidFill>
                      <a:schemeClr val="tx1"/>
                    </a:solidFill>
                    <a:latin typeface="+mn-lt"/>
                    <a:ea typeface="+mn-ea"/>
                    <a:cs typeface="+mn-cs"/>
                  </a:defRPr>
                </a:lvl2pPr>
                <a:lvl3pPr marL="1075334" algn="l" defTabSz="1075334" rtl="0" eaLnBrk="1" latinLnBrk="0" hangingPunct="1">
                  <a:defRPr sz="2117" kern="1200">
                    <a:solidFill>
                      <a:schemeClr val="tx1"/>
                    </a:solidFill>
                    <a:latin typeface="+mn-lt"/>
                    <a:ea typeface="+mn-ea"/>
                    <a:cs typeface="+mn-cs"/>
                  </a:defRPr>
                </a:lvl3pPr>
                <a:lvl4pPr marL="1613002" algn="l" defTabSz="1075334" rtl="0" eaLnBrk="1" latinLnBrk="0" hangingPunct="1">
                  <a:defRPr sz="2117" kern="1200">
                    <a:solidFill>
                      <a:schemeClr val="tx1"/>
                    </a:solidFill>
                    <a:latin typeface="+mn-lt"/>
                    <a:ea typeface="+mn-ea"/>
                    <a:cs typeface="+mn-cs"/>
                  </a:defRPr>
                </a:lvl4pPr>
                <a:lvl5pPr marL="2150669" algn="l" defTabSz="1075334" rtl="0" eaLnBrk="1" latinLnBrk="0" hangingPunct="1">
                  <a:defRPr sz="2117" kern="1200">
                    <a:solidFill>
                      <a:schemeClr val="tx1"/>
                    </a:solidFill>
                    <a:latin typeface="+mn-lt"/>
                    <a:ea typeface="+mn-ea"/>
                    <a:cs typeface="+mn-cs"/>
                  </a:defRPr>
                </a:lvl5pPr>
                <a:lvl6pPr marL="2688336" algn="l" defTabSz="1075334" rtl="0" eaLnBrk="1" latinLnBrk="0" hangingPunct="1">
                  <a:defRPr sz="2117" kern="1200">
                    <a:solidFill>
                      <a:schemeClr val="tx1"/>
                    </a:solidFill>
                    <a:latin typeface="+mn-lt"/>
                    <a:ea typeface="+mn-ea"/>
                    <a:cs typeface="+mn-cs"/>
                  </a:defRPr>
                </a:lvl6pPr>
                <a:lvl7pPr marL="3226003" algn="l" defTabSz="1075334" rtl="0" eaLnBrk="1" latinLnBrk="0" hangingPunct="1">
                  <a:defRPr sz="2117" kern="1200">
                    <a:solidFill>
                      <a:schemeClr val="tx1"/>
                    </a:solidFill>
                    <a:latin typeface="+mn-lt"/>
                    <a:ea typeface="+mn-ea"/>
                    <a:cs typeface="+mn-cs"/>
                  </a:defRPr>
                </a:lvl7pPr>
                <a:lvl8pPr marL="3763670" algn="l" defTabSz="1075334" rtl="0" eaLnBrk="1" latinLnBrk="0" hangingPunct="1">
                  <a:defRPr sz="2117" kern="1200">
                    <a:solidFill>
                      <a:schemeClr val="tx1"/>
                    </a:solidFill>
                    <a:latin typeface="+mn-lt"/>
                    <a:ea typeface="+mn-ea"/>
                    <a:cs typeface="+mn-cs"/>
                  </a:defRPr>
                </a:lvl8pPr>
                <a:lvl9pPr marL="4301338" algn="l" defTabSz="1075334" rtl="0" eaLnBrk="1" latinLnBrk="0" hangingPunct="1">
                  <a:defRPr sz="2117" kern="1200">
                    <a:solidFill>
                      <a:schemeClr val="tx1"/>
                    </a:solidFill>
                    <a:latin typeface="+mn-lt"/>
                    <a:ea typeface="+mn-ea"/>
                    <a:cs typeface="+mn-cs"/>
                  </a:defRPr>
                </a:lvl9pPr>
              </a:lstStyle>
              <a:p>
                <a:pPr defTabSz="1613001"/>
                <a:r>
                  <a:rPr lang="en-US" sz="675" dirty="0">
                    <a:solidFill>
                      <a:prstClr val="white">
                        <a:lumMod val="50000"/>
                      </a:prstClr>
                    </a:solidFill>
                    <a:latin typeface="Times New Roman" panose="02020603050405020304" pitchFamily="18" charset="0"/>
                    <a:cs typeface="Times New Roman" panose="02020603050405020304" pitchFamily="18" charset="0"/>
                  </a:rPr>
                  <a:t>PT. DENSO MANUFACTURING INDONESIA</a:t>
                </a:r>
              </a:p>
            </p:txBody>
          </p:sp>
          <p:sp>
            <p:nvSpPr>
              <p:cNvPr id="23" name="TextBox 20">
                <a:extLst>
                  <a:ext uri="{FF2B5EF4-FFF2-40B4-BE49-F238E27FC236}">
                    <a16:creationId xmlns:a16="http://schemas.microsoft.com/office/drawing/2014/main" id="{24A51E29-1842-50B4-D953-9344C2480DE6}"/>
                  </a:ext>
                </a:extLst>
              </p:cNvPr>
              <p:cNvSpPr txBox="1"/>
              <p:nvPr/>
            </p:nvSpPr>
            <p:spPr>
              <a:xfrm>
                <a:off x="754903" y="8789222"/>
                <a:ext cx="4328328" cy="170461"/>
              </a:xfrm>
              <a:prstGeom prst="rect">
                <a:avLst/>
              </a:prstGeom>
              <a:noFill/>
            </p:spPr>
            <p:txBody>
              <a:bodyPr wrap="square" rtlCol="0">
                <a:spAutoFit/>
              </a:bodyPr>
              <a:lstStyle>
                <a:defPPr>
                  <a:defRPr lang="en-US"/>
                </a:defPPr>
                <a:lvl1pPr marL="0" algn="l" defTabSz="1075334" rtl="0" eaLnBrk="1" latinLnBrk="0" hangingPunct="1">
                  <a:defRPr sz="2117" kern="1200">
                    <a:solidFill>
                      <a:schemeClr val="tx1"/>
                    </a:solidFill>
                    <a:latin typeface="+mn-lt"/>
                    <a:ea typeface="+mn-ea"/>
                    <a:cs typeface="+mn-cs"/>
                  </a:defRPr>
                </a:lvl1pPr>
                <a:lvl2pPr marL="537667" algn="l" defTabSz="1075334" rtl="0" eaLnBrk="1" latinLnBrk="0" hangingPunct="1">
                  <a:defRPr sz="2117" kern="1200">
                    <a:solidFill>
                      <a:schemeClr val="tx1"/>
                    </a:solidFill>
                    <a:latin typeface="+mn-lt"/>
                    <a:ea typeface="+mn-ea"/>
                    <a:cs typeface="+mn-cs"/>
                  </a:defRPr>
                </a:lvl2pPr>
                <a:lvl3pPr marL="1075334" algn="l" defTabSz="1075334" rtl="0" eaLnBrk="1" latinLnBrk="0" hangingPunct="1">
                  <a:defRPr sz="2117" kern="1200">
                    <a:solidFill>
                      <a:schemeClr val="tx1"/>
                    </a:solidFill>
                    <a:latin typeface="+mn-lt"/>
                    <a:ea typeface="+mn-ea"/>
                    <a:cs typeface="+mn-cs"/>
                  </a:defRPr>
                </a:lvl3pPr>
                <a:lvl4pPr marL="1613002" algn="l" defTabSz="1075334" rtl="0" eaLnBrk="1" latinLnBrk="0" hangingPunct="1">
                  <a:defRPr sz="2117" kern="1200">
                    <a:solidFill>
                      <a:schemeClr val="tx1"/>
                    </a:solidFill>
                    <a:latin typeface="+mn-lt"/>
                    <a:ea typeface="+mn-ea"/>
                    <a:cs typeface="+mn-cs"/>
                  </a:defRPr>
                </a:lvl4pPr>
                <a:lvl5pPr marL="2150669" algn="l" defTabSz="1075334" rtl="0" eaLnBrk="1" latinLnBrk="0" hangingPunct="1">
                  <a:defRPr sz="2117" kern="1200">
                    <a:solidFill>
                      <a:schemeClr val="tx1"/>
                    </a:solidFill>
                    <a:latin typeface="+mn-lt"/>
                    <a:ea typeface="+mn-ea"/>
                    <a:cs typeface="+mn-cs"/>
                  </a:defRPr>
                </a:lvl5pPr>
                <a:lvl6pPr marL="2688336" algn="l" defTabSz="1075334" rtl="0" eaLnBrk="1" latinLnBrk="0" hangingPunct="1">
                  <a:defRPr sz="2117" kern="1200">
                    <a:solidFill>
                      <a:schemeClr val="tx1"/>
                    </a:solidFill>
                    <a:latin typeface="+mn-lt"/>
                    <a:ea typeface="+mn-ea"/>
                    <a:cs typeface="+mn-cs"/>
                  </a:defRPr>
                </a:lvl6pPr>
                <a:lvl7pPr marL="3226003" algn="l" defTabSz="1075334" rtl="0" eaLnBrk="1" latinLnBrk="0" hangingPunct="1">
                  <a:defRPr sz="2117" kern="1200">
                    <a:solidFill>
                      <a:schemeClr val="tx1"/>
                    </a:solidFill>
                    <a:latin typeface="+mn-lt"/>
                    <a:ea typeface="+mn-ea"/>
                    <a:cs typeface="+mn-cs"/>
                  </a:defRPr>
                </a:lvl7pPr>
                <a:lvl8pPr marL="3763670" algn="l" defTabSz="1075334" rtl="0" eaLnBrk="1" latinLnBrk="0" hangingPunct="1">
                  <a:defRPr sz="2117" kern="1200">
                    <a:solidFill>
                      <a:schemeClr val="tx1"/>
                    </a:solidFill>
                    <a:latin typeface="+mn-lt"/>
                    <a:ea typeface="+mn-ea"/>
                    <a:cs typeface="+mn-cs"/>
                  </a:defRPr>
                </a:lvl8pPr>
                <a:lvl9pPr marL="4301338" algn="l" defTabSz="1075334" rtl="0" eaLnBrk="1" latinLnBrk="0" hangingPunct="1">
                  <a:defRPr sz="2117" kern="1200">
                    <a:solidFill>
                      <a:schemeClr val="tx1"/>
                    </a:solidFill>
                    <a:latin typeface="+mn-lt"/>
                    <a:ea typeface="+mn-ea"/>
                    <a:cs typeface="+mn-cs"/>
                  </a:defRPr>
                </a:lvl9pPr>
              </a:lstStyle>
              <a:p>
                <a:pPr defTabSz="1613001"/>
                <a:r>
                  <a:rPr lang="en-US" sz="675" dirty="0">
                    <a:solidFill>
                      <a:prstClr val="white">
                        <a:lumMod val="50000"/>
                      </a:prstClr>
                    </a:solidFill>
                    <a:latin typeface="Times New Roman" panose="02020603050405020304" pitchFamily="18" charset="0"/>
                    <a:cs typeface="Times New Roman" panose="02020603050405020304" pitchFamily="18" charset="0"/>
                  </a:rPr>
                  <a:t>System Development</a:t>
                </a:r>
              </a:p>
            </p:txBody>
          </p:sp>
          <p:sp>
            <p:nvSpPr>
              <p:cNvPr id="28" name="TextBox 21">
                <a:extLst>
                  <a:ext uri="{FF2B5EF4-FFF2-40B4-BE49-F238E27FC236}">
                    <a16:creationId xmlns:a16="http://schemas.microsoft.com/office/drawing/2014/main" id="{9D11DA04-F7A9-5F8F-ED31-D1C6626AFBEF}"/>
                  </a:ext>
                </a:extLst>
              </p:cNvPr>
              <p:cNvSpPr txBox="1"/>
              <p:nvPr/>
            </p:nvSpPr>
            <p:spPr>
              <a:xfrm>
                <a:off x="754900" y="8977721"/>
                <a:ext cx="4601349" cy="155476"/>
              </a:xfrm>
              <a:prstGeom prst="rect">
                <a:avLst/>
              </a:prstGeom>
              <a:noFill/>
            </p:spPr>
            <p:txBody>
              <a:bodyPr wrap="square" rtlCol="0">
                <a:spAutoFit/>
              </a:bodyPr>
              <a:lstStyle>
                <a:defPPr>
                  <a:defRPr lang="en-US"/>
                </a:defPPr>
                <a:lvl1pPr marL="0" algn="l" defTabSz="1075334" rtl="0" eaLnBrk="1" latinLnBrk="0" hangingPunct="1">
                  <a:defRPr sz="2117" kern="1200">
                    <a:solidFill>
                      <a:schemeClr val="tx1"/>
                    </a:solidFill>
                    <a:latin typeface="+mn-lt"/>
                    <a:ea typeface="+mn-ea"/>
                    <a:cs typeface="+mn-cs"/>
                  </a:defRPr>
                </a:lvl1pPr>
                <a:lvl2pPr marL="537667" algn="l" defTabSz="1075334" rtl="0" eaLnBrk="1" latinLnBrk="0" hangingPunct="1">
                  <a:defRPr sz="2117" kern="1200">
                    <a:solidFill>
                      <a:schemeClr val="tx1"/>
                    </a:solidFill>
                    <a:latin typeface="+mn-lt"/>
                    <a:ea typeface="+mn-ea"/>
                    <a:cs typeface="+mn-cs"/>
                  </a:defRPr>
                </a:lvl2pPr>
                <a:lvl3pPr marL="1075334" algn="l" defTabSz="1075334" rtl="0" eaLnBrk="1" latinLnBrk="0" hangingPunct="1">
                  <a:defRPr sz="2117" kern="1200">
                    <a:solidFill>
                      <a:schemeClr val="tx1"/>
                    </a:solidFill>
                    <a:latin typeface="+mn-lt"/>
                    <a:ea typeface="+mn-ea"/>
                    <a:cs typeface="+mn-cs"/>
                  </a:defRPr>
                </a:lvl3pPr>
                <a:lvl4pPr marL="1613002" algn="l" defTabSz="1075334" rtl="0" eaLnBrk="1" latinLnBrk="0" hangingPunct="1">
                  <a:defRPr sz="2117" kern="1200">
                    <a:solidFill>
                      <a:schemeClr val="tx1"/>
                    </a:solidFill>
                    <a:latin typeface="+mn-lt"/>
                    <a:ea typeface="+mn-ea"/>
                    <a:cs typeface="+mn-cs"/>
                  </a:defRPr>
                </a:lvl4pPr>
                <a:lvl5pPr marL="2150669" algn="l" defTabSz="1075334" rtl="0" eaLnBrk="1" latinLnBrk="0" hangingPunct="1">
                  <a:defRPr sz="2117" kern="1200">
                    <a:solidFill>
                      <a:schemeClr val="tx1"/>
                    </a:solidFill>
                    <a:latin typeface="+mn-lt"/>
                    <a:ea typeface="+mn-ea"/>
                    <a:cs typeface="+mn-cs"/>
                  </a:defRPr>
                </a:lvl5pPr>
                <a:lvl6pPr marL="2688336" algn="l" defTabSz="1075334" rtl="0" eaLnBrk="1" latinLnBrk="0" hangingPunct="1">
                  <a:defRPr sz="2117" kern="1200">
                    <a:solidFill>
                      <a:schemeClr val="tx1"/>
                    </a:solidFill>
                    <a:latin typeface="+mn-lt"/>
                    <a:ea typeface="+mn-ea"/>
                    <a:cs typeface="+mn-cs"/>
                  </a:defRPr>
                </a:lvl6pPr>
                <a:lvl7pPr marL="3226003" algn="l" defTabSz="1075334" rtl="0" eaLnBrk="1" latinLnBrk="0" hangingPunct="1">
                  <a:defRPr sz="2117" kern="1200">
                    <a:solidFill>
                      <a:schemeClr val="tx1"/>
                    </a:solidFill>
                    <a:latin typeface="+mn-lt"/>
                    <a:ea typeface="+mn-ea"/>
                    <a:cs typeface="+mn-cs"/>
                  </a:defRPr>
                </a:lvl7pPr>
                <a:lvl8pPr marL="3763670" algn="l" defTabSz="1075334" rtl="0" eaLnBrk="1" latinLnBrk="0" hangingPunct="1">
                  <a:defRPr sz="2117" kern="1200">
                    <a:solidFill>
                      <a:schemeClr val="tx1"/>
                    </a:solidFill>
                    <a:latin typeface="+mn-lt"/>
                    <a:ea typeface="+mn-ea"/>
                    <a:cs typeface="+mn-cs"/>
                  </a:defRPr>
                </a:lvl8pPr>
                <a:lvl9pPr marL="4301338" algn="l" defTabSz="1075334" rtl="0" eaLnBrk="1" latinLnBrk="0" hangingPunct="1">
                  <a:defRPr sz="2117" kern="1200">
                    <a:solidFill>
                      <a:schemeClr val="tx1"/>
                    </a:solidFill>
                    <a:latin typeface="+mn-lt"/>
                    <a:ea typeface="+mn-ea"/>
                    <a:cs typeface="+mn-cs"/>
                  </a:defRPr>
                </a:lvl9pPr>
              </a:lstStyle>
              <a:p>
                <a:pPr defTabSz="1613001"/>
                <a:r>
                  <a:rPr lang="en-US" sz="563" dirty="0">
                    <a:solidFill>
                      <a:prstClr val="white">
                        <a:lumMod val="50000"/>
                      </a:prstClr>
                    </a:solidFill>
                    <a:latin typeface="Times New Roman" panose="02020603050405020304" pitchFamily="18" charset="0"/>
                    <a:cs typeface="Times New Roman" panose="02020603050405020304" pitchFamily="18" charset="0"/>
                  </a:rPr>
                  <a:t>@ DENSO CORPORATION All Rights Reserved.</a:t>
                </a:r>
              </a:p>
            </p:txBody>
          </p:sp>
        </p:grpSp>
      </p:grpSp>
      <p:sp>
        <p:nvSpPr>
          <p:cNvPr id="57" name="Rectangle 56">
            <a:extLst>
              <a:ext uri="{FF2B5EF4-FFF2-40B4-BE49-F238E27FC236}">
                <a16:creationId xmlns:a16="http://schemas.microsoft.com/office/drawing/2014/main" id="{C1F50E11-7106-4F09-534F-714F75B27E8F}"/>
              </a:ext>
            </a:extLst>
          </p:cNvPr>
          <p:cNvSpPr/>
          <p:nvPr/>
        </p:nvSpPr>
        <p:spPr>
          <a:xfrm>
            <a:off x="9276693" y="5588908"/>
            <a:ext cx="8690814" cy="2859521"/>
          </a:xfrm>
          <a:prstGeom prst="rect">
            <a:avLst/>
          </a:prstGeom>
          <a:noFill/>
          <a:ln w="9525">
            <a:solidFill>
              <a:schemeClr val="bg1">
                <a:lumMod val="75000"/>
              </a:schemeClr>
            </a:solidFill>
            <a:prstDash val="sysDot"/>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sp>
        <p:nvSpPr>
          <p:cNvPr id="60" name="TextBox 59">
            <a:extLst>
              <a:ext uri="{FF2B5EF4-FFF2-40B4-BE49-F238E27FC236}">
                <a16:creationId xmlns:a16="http://schemas.microsoft.com/office/drawing/2014/main" id="{936CA248-7D48-0297-39BE-21861C750EFE}"/>
              </a:ext>
            </a:extLst>
          </p:cNvPr>
          <p:cNvSpPr txBox="1"/>
          <p:nvPr/>
        </p:nvSpPr>
        <p:spPr>
          <a:xfrm>
            <a:off x="2350685" y="2476079"/>
            <a:ext cx="2264285" cy="738664"/>
          </a:xfrm>
          <a:prstGeom prst="rect">
            <a:avLst/>
          </a:prstGeom>
          <a:noFill/>
        </p:spPr>
        <p:txBody>
          <a:bodyPr wrap="square" rtlCol="0">
            <a:spAutoFit/>
          </a:bodyPr>
          <a:lstStyle/>
          <a:p>
            <a:pPr defTabSz="1371600"/>
            <a:r>
              <a:rPr lang="en-US" sz="2100" b="1" dirty="0">
                <a:solidFill>
                  <a:srgbClr val="203864"/>
                </a:solidFill>
                <a:latin typeface="Calibri" panose="020F0502020204030204"/>
              </a:rPr>
              <a:t>Digitalize System at HRGA</a:t>
            </a:r>
          </a:p>
        </p:txBody>
      </p:sp>
      <p:sp>
        <p:nvSpPr>
          <p:cNvPr id="61" name="TextBox 60">
            <a:extLst>
              <a:ext uri="{FF2B5EF4-FFF2-40B4-BE49-F238E27FC236}">
                <a16:creationId xmlns:a16="http://schemas.microsoft.com/office/drawing/2014/main" id="{3544053C-112B-E218-ABB0-29F86A775664}"/>
              </a:ext>
            </a:extLst>
          </p:cNvPr>
          <p:cNvSpPr txBox="1"/>
          <p:nvPr/>
        </p:nvSpPr>
        <p:spPr>
          <a:xfrm>
            <a:off x="1190067" y="2511685"/>
            <a:ext cx="1347762" cy="646331"/>
          </a:xfrm>
          <a:prstGeom prst="rect">
            <a:avLst/>
          </a:prstGeom>
          <a:noFill/>
        </p:spPr>
        <p:txBody>
          <a:bodyPr wrap="square" rtlCol="0">
            <a:spAutoFit/>
          </a:bodyPr>
          <a:lstStyle/>
          <a:p>
            <a:pPr defTabSz="1371600"/>
            <a:r>
              <a:rPr lang="en-US" sz="3600" b="1" dirty="0">
                <a:solidFill>
                  <a:srgbClr val="203864"/>
                </a:solidFill>
                <a:latin typeface="Calibri" panose="020F0502020204030204"/>
              </a:rPr>
              <a:t>100%</a:t>
            </a:r>
          </a:p>
        </p:txBody>
      </p:sp>
      <p:pic>
        <p:nvPicPr>
          <p:cNvPr id="70" name="Graphic 69" descr="Brain in head with solid fill">
            <a:extLst>
              <a:ext uri="{FF2B5EF4-FFF2-40B4-BE49-F238E27FC236}">
                <a16:creationId xmlns:a16="http://schemas.microsoft.com/office/drawing/2014/main" id="{30690FBD-7ABE-F180-5EE0-7F2E6FB1F2F2}"/>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2504" y="1047794"/>
            <a:ext cx="797564" cy="797564"/>
          </a:xfrm>
          <a:prstGeom prst="rect">
            <a:avLst/>
          </a:prstGeom>
        </p:spPr>
      </p:pic>
      <p:sp>
        <p:nvSpPr>
          <p:cNvPr id="72" name="Rectangle 71">
            <a:extLst>
              <a:ext uri="{FF2B5EF4-FFF2-40B4-BE49-F238E27FC236}">
                <a16:creationId xmlns:a16="http://schemas.microsoft.com/office/drawing/2014/main" id="{675D1C94-8240-3CC7-1193-50AF19C48A06}"/>
              </a:ext>
            </a:extLst>
          </p:cNvPr>
          <p:cNvSpPr/>
          <p:nvPr/>
        </p:nvSpPr>
        <p:spPr>
          <a:xfrm>
            <a:off x="1156527" y="925394"/>
            <a:ext cx="3519855" cy="324722"/>
          </a:xfrm>
          <a:prstGeom prst="rect">
            <a:avLst/>
          </a:prstGeom>
          <a:solidFill>
            <a:srgbClr val="6998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sp>
        <p:nvSpPr>
          <p:cNvPr id="71" name="TextBox 70">
            <a:extLst>
              <a:ext uri="{FF2B5EF4-FFF2-40B4-BE49-F238E27FC236}">
                <a16:creationId xmlns:a16="http://schemas.microsoft.com/office/drawing/2014/main" id="{A5CDD761-2959-3FF7-5269-43775247EC67}"/>
              </a:ext>
            </a:extLst>
          </p:cNvPr>
          <p:cNvSpPr txBox="1"/>
          <p:nvPr/>
        </p:nvSpPr>
        <p:spPr>
          <a:xfrm>
            <a:off x="1141450" y="855875"/>
            <a:ext cx="3304190" cy="415498"/>
          </a:xfrm>
          <a:prstGeom prst="rect">
            <a:avLst/>
          </a:prstGeom>
          <a:noFill/>
        </p:spPr>
        <p:txBody>
          <a:bodyPr wrap="square" rtlCol="0">
            <a:spAutoFit/>
          </a:bodyPr>
          <a:lstStyle/>
          <a:p>
            <a:pPr defTabSz="1371600"/>
            <a:r>
              <a:rPr lang="en-US" sz="2100" b="1" dirty="0">
                <a:solidFill>
                  <a:srgbClr val="FFFFFF"/>
                </a:solidFill>
                <a:latin typeface="Calibri" panose="020F0502020204030204"/>
              </a:rPr>
              <a:t>WAY OF THINGKING</a:t>
            </a:r>
          </a:p>
        </p:txBody>
      </p:sp>
      <p:sp>
        <p:nvSpPr>
          <p:cNvPr id="73" name="Rectangle 72">
            <a:extLst>
              <a:ext uri="{FF2B5EF4-FFF2-40B4-BE49-F238E27FC236}">
                <a16:creationId xmlns:a16="http://schemas.microsoft.com/office/drawing/2014/main" id="{32D34BF2-5951-A1DB-B9EF-5E9536D18A6F}"/>
              </a:ext>
            </a:extLst>
          </p:cNvPr>
          <p:cNvSpPr/>
          <p:nvPr/>
        </p:nvSpPr>
        <p:spPr>
          <a:xfrm>
            <a:off x="1141449" y="2180578"/>
            <a:ext cx="3519855" cy="324722"/>
          </a:xfrm>
          <a:prstGeom prst="rect">
            <a:avLst/>
          </a:prstGeom>
          <a:solidFill>
            <a:srgbClr val="6998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sp>
        <p:nvSpPr>
          <p:cNvPr id="69" name="TextBox 68">
            <a:extLst>
              <a:ext uri="{FF2B5EF4-FFF2-40B4-BE49-F238E27FC236}">
                <a16:creationId xmlns:a16="http://schemas.microsoft.com/office/drawing/2014/main" id="{ABD2733D-FBEF-CE46-94F2-E1880D6AB72A}"/>
              </a:ext>
            </a:extLst>
          </p:cNvPr>
          <p:cNvSpPr txBox="1"/>
          <p:nvPr/>
        </p:nvSpPr>
        <p:spPr>
          <a:xfrm>
            <a:off x="1148988" y="2119784"/>
            <a:ext cx="3534933" cy="415498"/>
          </a:xfrm>
          <a:prstGeom prst="rect">
            <a:avLst/>
          </a:prstGeom>
          <a:noFill/>
        </p:spPr>
        <p:txBody>
          <a:bodyPr wrap="square" rtlCol="0">
            <a:spAutoFit/>
          </a:bodyPr>
          <a:lstStyle/>
          <a:p>
            <a:pPr defTabSz="1371600"/>
            <a:r>
              <a:rPr lang="en-US" sz="2100" b="1" dirty="0">
                <a:solidFill>
                  <a:prstClr val="white"/>
                </a:solidFill>
                <a:latin typeface="Calibri" panose="020F0502020204030204"/>
              </a:rPr>
              <a:t>GOALS</a:t>
            </a:r>
          </a:p>
        </p:txBody>
      </p:sp>
      <p:pic>
        <p:nvPicPr>
          <p:cNvPr id="74" name="Picture 73">
            <a:extLst>
              <a:ext uri="{FF2B5EF4-FFF2-40B4-BE49-F238E27FC236}">
                <a16:creationId xmlns:a16="http://schemas.microsoft.com/office/drawing/2014/main" id="{575522FF-1D8F-C553-5DF2-C7ECF506E314}"/>
              </a:ext>
            </a:extLst>
          </p:cNvPr>
          <p:cNvPicPr>
            <a:picLocks noChangeAspect="1"/>
          </p:cNvPicPr>
          <p:nvPr/>
        </p:nvPicPr>
        <p:blipFill>
          <a:blip r:embed="rId7">
            <a:duotone>
              <a:schemeClr val="accent5">
                <a:shade val="45000"/>
                <a:satMod val="135000"/>
              </a:schemeClr>
              <a:prstClr val="white"/>
            </a:duotone>
          </a:blip>
          <a:stretch>
            <a:fillRect/>
          </a:stretch>
        </p:blipFill>
        <p:spPr>
          <a:xfrm>
            <a:off x="375697" y="2332117"/>
            <a:ext cx="714842" cy="714842"/>
          </a:xfrm>
          <a:prstGeom prst="rect">
            <a:avLst/>
          </a:prstGeom>
        </p:spPr>
      </p:pic>
      <p:pic>
        <p:nvPicPr>
          <p:cNvPr id="92" name="Picture 91">
            <a:extLst>
              <a:ext uri="{FF2B5EF4-FFF2-40B4-BE49-F238E27FC236}">
                <a16:creationId xmlns:a16="http://schemas.microsoft.com/office/drawing/2014/main" id="{3E6EBB90-71FB-8DEA-684D-44D6943DDA3F}"/>
              </a:ext>
            </a:extLst>
          </p:cNvPr>
          <p:cNvPicPr>
            <a:picLocks noChangeAspect="1"/>
          </p:cNvPicPr>
          <p:nvPr/>
        </p:nvPicPr>
        <p:blipFill>
          <a:blip r:embed="rId8"/>
          <a:stretch>
            <a:fillRect/>
          </a:stretch>
        </p:blipFill>
        <p:spPr>
          <a:xfrm>
            <a:off x="5135360" y="1675280"/>
            <a:ext cx="1174263" cy="1174263"/>
          </a:xfrm>
          <a:prstGeom prst="rect">
            <a:avLst/>
          </a:prstGeom>
        </p:spPr>
      </p:pic>
      <p:pic>
        <p:nvPicPr>
          <p:cNvPr id="101" name="Picture 100">
            <a:extLst>
              <a:ext uri="{FF2B5EF4-FFF2-40B4-BE49-F238E27FC236}">
                <a16:creationId xmlns:a16="http://schemas.microsoft.com/office/drawing/2014/main" id="{4628EBDC-0794-D41B-840D-62921AD509B1}"/>
              </a:ext>
            </a:extLst>
          </p:cNvPr>
          <p:cNvPicPr>
            <a:picLocks noChangeAspect="1"/>
          </p:cNvPicPr>
          <p:nvPr/>
        </p:nvPicPr>
        <p:blipFill>
          <a:blip r:embed="rId9"/>
          <a:stretch>
            <a:fillRect/>
          </a:stretch>
        </p:blipFill>
        <p:spPr>
          <a:xfrm>
            <a:off x="6467781" y="1557949"/>
            <a:ext cx="2171388" cy="1042097"/>
          </a:xfrm>
          <a:prstGeom prst="rect">
            <a:avLst/>
          </a:prstGeom>
          <a:effectLst>
            <a:outerShdw blurRad="63500" sx="102000" sy="102000" algn="ctr" rotWithShape="0">
              <a:prstClr val="black">
                <a:alpha val="40000"/>
              </a:prstClr>
            </a:outerShdw>
          </a:effectLst>
        </p:spPr>
      </p:pic>
      <p:sp>
        <p:nvSpPr>
          <p:cNvPr id="116" name="TextBox 115">
            <a:extLst>
              <a:ext uri="{FF2B5EF4-FFF2-40B4-BE49-F238E27FC236}">
                <a16:creationId xmlns:a16="http://schemas.microsoft.com/office/drawing/2014/main" id="{AB2E8B0A-F55D-866A-8AEF-2A1AD5CC1E91}"/>
              </a:ext>
            </a:extLst>
          </p:cNvPr>
          <p:cNvSpPr txBox="1"/>
          <p:nvPr/>
        </p:nvSpPr>
        <p:spPr>
          <a:xfrm>
            <a:off x="6467781" y="1116087"/>
            <a:ext cx="2296497" cy="415498"/>
          </a:xfrm>
          <a:prstGeom prst="rect">
            <a:avLst/>
          </a:prstGeom>
          <a:noFill/>
        </p:spPr>
        <p:txBody>
          <a:bodyPr wrap="square" rtlCol="0">
            <a:spAutoFit/>
          </a:bodyPr>
          <a:lstStyle/>
          <a:p>
            <a:pPr defTabSz="1371600"/>
            <a:r>
              <a:rPr lang="en-US" sz="2100" b="1" dirty="0">
                <a:solidFill>
                  <a:srgbClr val="203864"/>
                </a:solidFill>
                <a:latin typeface="Calibri" panose="020F0502020204030204"/>
              </a:rPr>
              <a:t>One Stop Service</a:t>
            </a:r>
          </a:p>
        </p:txBody>
      </p:sp>
      <p:sp>
        <p:nvSpPr>
          <p:cNvPr id="117" name="Rectangle 116">
            <a:extLst>
              <a:ext uri="{FF2B5EF4-FFF2-40B4-BE49-F238E27FC236}">
                <a16:creationId xmlns:a16="http://schemas.microsoft.com/office/drawing/2014/main" id="{21B8C9FE-297F-FF64-229E-089474976BF6}"/>
              </a:ext>
            </a:extLst>
          </p:cNvPr>
          <p:cNvSpPr/>
          <p:nvPr/>
        </p:nvSpPr>
        <p:spPr>
          <a:xfrm>
            <a:off x="5769869" y="1622951"/>
            <a:ext cx="618834" cy="5272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sp>
        <p:nvSpPr>
          <p:cNvPr id="118" name="Speech Bubble: Oval 117">
            <a:extLst>
              <a:ext uri="{FF2B5EF4-FFF2-40B4-BE49-F238E27FC236}">
                <a16:creationId xmlns:a16="http://schemas.microsoft.com/office/drawing/2014/main" id="{50BB8BCF-392F-D56A-E986-AD38DA55D254}"/>
              </a:ext>
            </a:extLst>
          </p:cNvPr>
          <p:cNvSpPr/>
          <p:nvPr/>
        </p:nvSpPr>
        <p:spPr>
          <a:xfrm>
            <a:off x="5206373" y="968501"/>
            <a:ext cx="1320033" cy="843597"/>
          </a:xfrm>
          <a:prstGeom prst="wedgeEllipseCallou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sp>
        <p:nvSpPr>
          <p:cNvPr id="126" name="TextBox 125">
            <a:extLst>
              <a:ext uri="{FF2B5EF4-FFF2-40B4-BE49-F238E27FC236}">
                <a16:creationId xmlns:a16="http://schemas.microsoft.com/office/drawing/2014/main" id="{16645D3F-17DB-08FB-F475-7C31B388B17C}"/>
              </a:ext>
            </a:extLst>
          </p:cNvPr>
          <p:cNvSpPr txBox="1"/>
          <p:nvPr/>
        </p:nvSpPr>
        <p:spPr>
          <a:xfrm>
            <a:off x="5404061" y="1127906"/>
            <a:ext cx="1328097" cy="507831"/>
          </a:xfrm>
          <a:prstGeom prst="rect">
            <a:avLst/>
          </a:prstGeom>
          <a:noFill/>
        </p:spPr>
        <p:txBody>
          <a:bodyPr wrap="square" rtlCol="0">
            <a:spAutoFit/>
          </a:bodyPr>
          <a:lstStyle/>
          <a:p>
            <a:pPr defTabSz="1371600"/>
            <a:r>
              <a:rPr lang="en-US" sz="2700" b="1" dirty="0">
                <a:solidFill>
                  <a:srgbClr val="203864"/>
                </a:solidFill>
                <a:latin typeface="Calibri" panose="020F0502020204030204"/>
              </a:rPr>
              <a:t>SHS ?</a:t>
            </a:r>
          </a:p>
        </p:txBody>
      </p:sp>
      <p:pic>
        <p:nvPicPr>
          <p:cNvPr id="140" name="Graphic 139" descr="Badge 3 with solid fill">
            <a:extLst>
              <a:ext uri="{FF2B5EF4-FFF2-40B4-BE49-F238E27FC236}">
                <a16:creationId xmlns:a16="http://schemas.microsoft.com/office/drawing/2014/main" id="{BBF2147D-142F-E2A2-458C-4FBF761B578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75798" y="3098312"/>
            <a:ext cx="685800" cy="685800"/>
          </a:xfrm>
          <a:prstGeom prst="rect">
            <a:avLst/>
          </a:prstGeom>
        </p:spPr>
      </p:pic>
      <p:pic>
        <p:nvPicPr>
          <p:cNvPr id="142" name="Graphic 141" descr="Badge with solid fill">
            <a:extLst>
              <a:ext uri="{FF2B5EF4-FFF2-40B4-BE49-F238E27FC236}">
                <a16:creationId xmlns:a16="http://schemas.microsoft.com/office/drawing/2014/main" id="{FD5CEE98-77B7-499B-3A74-2D32EB8A7C4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90636" y="990023"/>
            <a:ext cx="685800" cy="685800"/>
          </a:xfrm>
          <a:prstGeom prst="rect">
            <a:avLst/>
          </a:prstGeom>
        </p:spPr>
      </p:pic>
      <p:grpSp>
        <p:nvGrpSpPr>
          <p:cNvPr id="145" name="Group 144">
            <a:extLst>
              <a:ext uri="{FF2B5EF4-FFF2-40B4-BE49-F238E27FC236}">
                <a16:creationId xmlns:a16="http://schemas.microsoft.com/office/drawing/2014/main" id="{D1B0AD49-1788-CCAD-DD03-BD9EBE5474AF}"/>
              </a:ext>
            </a:extLst>
          </p:cNvPr>
          <p:cNvGrpSpPr/>
          <p:nvPr/>
        </p:nvGrpSpPr>
        <p:grpSpPr>
          <a:xfrm>
            <a:off x="808429" y="4580569"/>
            <a:ext cx="2551187" cy="692498"/>
            <a:chOff x="313980" y="3832281"/>
            <a:chExt cx="1724472" cy="461665"/>
          </a:xfrm>
        </p:grpSpPr>
        <p:pic>
          <p:nvPicPr>
            <p:cNvPr id="146" name="Grafik 20" descr="Gulung dengan isian solid">
              <a:extLst>
                <a:ext uri="{FF2B5EF4-FFF2-40B4-BE49-F238E27FC236}">
                  <a16:creationId xmlns:a16="http://schemas.microsoft.com/office/drawing/2014/main" id="{77D76E34-469E-C3A7-A79F-C23A8BD881E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13980" y="3893131"/>
              <a:ext cx="479997" cy="400815"/>
            </a:xfrm>
            <a:prstGeom prst="rect">
              <a:avLst/>
            </a:prstGeom>
          </p:spPr>
        </p:pic>
        <p:sp>
          <p:nvSpPr>
            <p:cNvPr id="147" name="TextBox 45">
              <a:extLst>
                <a:ext uri="{FF2B5EF4-FFF2-40B4-BE49-F238E27FC236}">
                  <a16:creationId xmlns:a16="http://schemas.microsoft.com/office/drawing/2014/main" id="{1D3480AE-B0F7-59AF-DB18-0971EBAC278B}"/>
                </a:ext>
              </a:extLst>
            </p:cNvPr>
            <p:cNvSpPr txBox="1"/>
            <p:nvPr/>
          </p:nvSpPr>
          <p:spPr>
            <a:xfrm>
              <a:off x="677421" y="3832281"/>
              <a:ext cx="1361031" cy="446276"/>
            </a:xfrm>
            <a:prstGeom prst="rect">
              <a:avLst/>
            </a:prstGeom>
            <a:noFill/>
          </p:spPr>
          <p:txBody>
            <a:bodyPr wrap="square" rtlCol="0">
              <a:spAutoFit/>
            </a:bodyPr>
            <a:lstStyle/>
            <a:p>
              <a:pPr algn="just" defTabSz="1371600"/>
              <a:r>
                <a:rPr lang="en-US" sz="2100" b="1" dirty="0">
                  <a:solidFill>
                    <a:srgbClr val="C00000"/>
                  </a:solidFill>
                  <a:latin typeface="Calibri" panose="020F0502020204030204"/>
                </a:rPr>
                <a:t>16 FORM </a:t>
              </a:r>
            </a:p>
            <a:p>
              <a:pPr algn="just" defTabSz="1371600"/>
              <a:r>
                <a:rPr lang="en-US" sz="1650" dirty="0">
                  <a:solidFill>
                    <a:prstClr val="black"/>
                  </a:solidFill>
                  <a:latin typeface="Calibri" panose="020F0502020204030204"/>
                </a:rPr>
                <a:t>are still paper-based</a:t>
              </a:r>
            </a:p>
          </p:txBody>
        </p:sp>
      </p:grpSp>
      <p:sp>
        <p:nvSpPr>
          <p:cNvPr id="148" name="Flowchart: Connector 147">
            <a:extLst>
              <a:ext uri="{FF2B5EF4-FFF2-40B4-BE49-F238E27FC236}">
                <a16:creationId xmlns:a16="http://schemas.microsoft.com/office/drawing/2014/main" id="{C669F84F-360D-2CB1-264C-50630DBBC27B}"/>
              </a:ext>
            </a:extLst>
          </p:cNvPr>
          <p:cNvSpPr/>
          <p:nvPr/>
        </p:nvSpPr>
        <p:spPr>
          <a:xfrm>
            <a:off x="375696" y="4764212"/>
            <a:ext cx="370050" cy="325284"/>
          </a:xfrm>
          <a:prstGeom prst="flowChartConnector">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grpSp>
        <p:nvGrpSpPr>
          <p:cNvPr id="216" name="Group 215">
            <a:extLst>
              <a:ext uri="{FF2B5EF4-FFF2-40B4-BE49-F238E27FC236}">
                <a16:creationId xmlns:a16="http://schemas.microsoft.com/office/drawing/2014/main" id="{99151C7E-4DB4-7E83-2F95-2173B94A4A68}"/>
              </a:ext>
            </a:extLst>
          </p:cNvPr>
          <p:cNvGrpSpPr/>
          <p:nvPr/>
        </p:nvGrpSpPr>
        <p:grpSpPr>
          <a:xfrm>
            <a:off x="3935297" y="3698449"/>
            <a:ext cx="4559807" cy="1208195"/>
            <a:chOff x="2747596" y="2268047"/>
            <a:chExt cx="3039871" cy="805463"/>
          </a:xfrm>
        </p:grpSpPr>
        <p:sp>
          <p:nvSpPr>
            <p:cNvPr id="150" name="TextBox 45">
              <a:extLst>
                <a:ext uri="{FF2B5EF4-FFF2-40B4-BE49-F238E27FC236}">
                  <a16:creationId xmlns:a16="http://schemas.microsoft.com/office/drawing/2014/main" id="{4A5E6BF1-695B-2164-C044-CF90C5D55852}"/>
                </a:ext>
              </a:extLst>
            </p:cNvPr>
            <p:cNvSpPr txBox="1"/>
            <p:nvPr/>
          </p:nvSpPr>
          <p:spPr>
            <a:xfrm>
              <a:off x="2747596" y="2268047"/>
              <a:ext cx="1574610" cy="276999"/>
            </a:xfrm>
            <a:prstGeom prst="rect">
              <a:avLst/>
            </a:prstGeom>
            <a:noFill/>
          </p:spPr>
          <p:txBody>
            <a:bodyPr wrap="square" rtlCol="0">
              <a:spAutoFit/>
            </a:bodyPr>
            <a:lstStyle/>
            <a:p>
              <a:pPr algn="just" defTabSz="1371600"/>
              <a:r>
                <a:rPr lang="en-US" sz="2100" b="1" dirty="0">
                  <a:solidFill>
                    <a:srgbClr val="C00000"/>
                  </a:solidFill>
                  <a:latin typeface="Calibri" panose="020F0502020204030204"/>
                </a:rPr>
                <a:t>LOST TIME</a:t>
              </a:r>
            </a:p>
          </p:txBody>
        </p:sp>
        <p:pic>
          <p:nvPicPr>
            <p:cNvPr id="152" name="Picture 124">
              <a:extLst>
                <a:ext uri="{FF2B5EF4-FFF2-40B4-BE49-F238E27FC236}">
                  <a16:creationId xmlns:a16="http://schemas.microsoft.com/office/drawing/2014/main" id="{E4302B57-7C0C-C169-2E09-E0C639C6DC7A}"/>
                </a:ext>
              </a:extLst>
            </p:cNvPr>
            <p:cNvPicPr>
              <a:picLocks noChangeAspect="1"/>
            </p:cNvPicPr>
            <p:nvPr/>
          </p:nvPicPr>
          <p:blipFill>
            <a:blip r:embed="rId16">
              <a:duotone>
                <a:prstClr val="black"/>
                <a:srgbClr val="7F7F7F">
                  <a:tint val="45000"/>
                  <a:satMod val="400000"/>
                </a:srgbClr>
              </a:duotone>
            </a:blip>
            <a:stretch>
              <a:fillRect/>
            </a:stretch>
          </p:blipFill>
          <p:spPr>
            <a:xfrm flipH="1">
              <a:off x="2747596" y="2561554"/>
              <a:ext cx="400090" cy="400090"/>
            </a:xfrm>
            <a:prstGeom prst="rect">
              <a:avLst/>
            </a:prstGeom>
            <a:noFill/>
          </p:spPr>
        </p:pic>
        <p:sp>
          <p:nvSpPr>
            <p:cNvPr id="153" name="TextBox 152">
              <a:extLst>
                <a:ext uri="{FF2B5EF4-FFF2-40B4-BE49-F238E27FC236}">
                  <a16:creationId xmlns:a16="http://schemas.microsoft.com/office/drawing/2014/main" id="{F7783985-CB74-2E0F-0977-501101EC89F0}"/>
                </a:ext>
              </a:extLst>
            </p:cNvPr>
            <p:cNvSpPr txBox="1"/>
            <p:nvPr/>
          </p:nvSpPr>
          <p:spPr>
            <a:xfrm>
              <a:off x="3007707" y="2488735"/>
              <a:ext cx="1273381" cy="584775"/>
            </a:xfrm>
            <a:prstGeom prst="rect">
              <a:avLst/>
            </a:prstGeom>
            <a:noFill/>
          </p:spPr>
          <p:txBody>
            <a:bodyPr wrap="square" rtlCol="0">
              <a:spAutoFit/>
            </a:bodyPr>
            <a:lstStyle/>
            <a:p>
              <a:pPr defTabSz="1371600"/>
              <a:r>
                <a:rPr lang="en-US" b="1" dirty="0">
                  <a:solidFill>
                    <a:srgbClr val="FF0000"/>
                  </a:solidFill>
                  <a:latin typeface="Calibri" panose="020F0502020204030204"/>
                </a:rPr>
                <a:t>240 Minutes  </a:t>
              </a:r>
            </a:p>
            <a:p>
              <a:pPr defTabSz="1371600"/>
              <a:r>
                <a:rPr lang="en-US" sz="1650" dirty="0">
                  <a:solidFill>
                    <a:prstClr val="black"/>
                  </a:solidFill>
                  <a:latin typeface="Calibri" panose="020F0502020204030204"/>
                </a:rPr>
                <a:t>Walking Approval all form</a:t>
              </a:r>
            </a:p>
          </p:txBody>
        </p:sp>
        <p:pic>
          <p:nvPicPr>
            <p:cNvPr id="154" name="Gambar 141">
              <a:extLst>
                <a:ext uri="{FF2B5EF4-FFF2-40B4-BE49-F238E27FC236}">
                  <a16:creationId xmlns:a16="http://schemas.microsoft.com/office/drawing/2014/main" id="{F8357728-6C2F-0F3C-5202-7E0CAE204AA4}"/>
                </a:ext>
              </a:extLst>
            </p:cNvPr>
            <p:cNvPicPr>
              <a:picLocks noChangeAspect="1"/>
            </p:cNvPicPr>
            <p:nvPr/>
          </p:nvPicPr>
          <p:blipFill>
            <a:blip r:embed="rId17">
              <a:duotone>
                <a:prstClr val="black"/>
                <a:srgbClr val="7F7F7F">
                  <a:tint val="45000"/>
                  <a:satMod val="400000"/>
                </a:srgbClr>
              </a:duotone>
            </a:blip>
            <a:stretch>
              <a:fillRect/>
            </a:stretch>
          </p:blipFill>
          <p:spPr>
            <a:xfrm>
              <a:off x="4260821" y="2634353"/>
              <a:ext cx="328900" cy="328900"/>
            </a:xfrm>
            <a:prstGeom prst="rect">
              <a:avLst/>
            </a:prstGeom>
          </p:spPr>
        </p:pic>
        <p:sp>
          <p:nvSpPr>
            <p:cNvPr id="155" name="TextBox 154">
              <a:extLst>
                <a:ext uri="{FF2B5EF4-FFF2-40B4-BE49-F238E27FC236}">
                  <a16:creationId xmlns:a16="http://schemas.microsoft.com/office/drawing/2014/main" id="{D9035ADA-5450-763C-75AE-E35FE90952D7}"/>
                </a:ext>
              </a:extLst>
            </p:cNvPr>
            <p:cNvSpPr txBox="1"/>
            <p:nvPr/>
          </p:nvSpPr>
          <p:spPr>
            <a:xfrm>
              <a:off x="4541199" y="2488735"/>
              <a:ext cx="1246268" cy="584775"/>
            </a:xfrm>
            <a:prstGeom prst="rect">
              <a:avLst/>
            </a:prstGeom>
            <a:noFill/>
          </p:spPr>
          <p:txBody>
            <a:bodyPr wrap="square" rtlCol="0">
              <a:spAutoFit/>
            </a:bodyPr>
            <a:lstStyle/>
            <a:p>
              <a:pPr defTabSz="1371600"/>
              <a:r>
                <a:rPr lang="en-US" b="1" dirty="0">
                  <a:solidFill>
                    <a:srgbClr val="FF0000"/>
                  </a:solidFill>
                  <a:latin typeface="Calibri" panose="020F0502020204030204"/>
                </a:rPr>
                <a:t>80 Minutes</a:t>
              </a:r>
            </a:p>
            <a:p>
              <a:pPr defTabSz="1371600"/>
              <a:r>
                <a:rPr lang="en-US" sz="1650" dirty="0">
                  <a:solidFill>
                    <a:prstClr val="black"/>
                  </a:solidFill>
                  <a:latin typeface="Calibri" panose="020F0502020204030204"/>
                </a:rPr>
                <a:t>Paper preparation</a:t>
              </a:r>
            </a:p>
            <a:p>
              <a:pPr defTabSz="1371600"/>
              <a:r>
                <a:rPr lang="en-US" sz="1650" dirty="0">
                  <a:solidFill>
                    <a:prstClr val="black"/>
                  </a:solidFill>
                  <a:latin typeface="Calibri" panose="020F0502020204030204"/>
                </a:rPr>
                <a:t>All form </a:t>
              </a:r>
            </a:p>
          </p:txBody>
        </p:sp>
      </p:grpSp>
      <p:grpSp>
        <p:nvGrpSpPr>
          <p:cNvPr id="219" name="Group 218">
            <a:extLst>
              <a:ext uri="{FF2B5EF4-FFF2-40B4-BE49-F238E27FC236}">
                <a16:creationId xmlns:a16="http://schemas.microsoft.com/office/drawing/2014/main" id="{7B2767E9-890B-2C1D-81E5-9F40FA3F6A96}"/>
              </a:ext>
            </a:extLst>
          </p:cNvPr>
          <p:cNvGrpSpPr/>
          <p:nvPr/>
        </p:nvGrpSpPr>
        <p:grpSpPr>
          <a:xfrm>
            <a:off x="3887419" y="4882263"/>
            <a:ext cx="4801451" cy="1173129"/>
            <a:chOff x="2678917" y="3229677"/>
            <a:chExt cx="3200967" cy="782086"/>
          </a:xfrm>
        </p:grpSpPr>
        <p:sp>
          <p:nvSpPr>
            <p:cNvPr id="151" name="TextBox 45">
              <a:extLst>
                <a:ext uri="{FF2B5EF4-FFF2-40B4-BE49-F238E27FC236}">
                  <a16:creationId xmlns:a16="http://schemas.microsoft.com/office/drawing/2014/main" id="{ACF38BF6-72ED-CEF6-7C3F-C922162ECAF8}"/>
                </a:ext>
              </a:extLst>
            </p:cNvPr>
            <p:cNvSpPr txBox="1"/>
            <p:nvPr/>
          </p:nvSpPr>
          <p:spPr>
            <a:xfrm>
              <a:off x="2678917" y="3229677"/>
              <a:ext cx="1574610" cy="276999"/>
            </a:xfrm>
            <a:prstGeom prst="rect">
              <a:avLst/>
            </a:prstGeom>
            <a:noFill/>
          </p:spPr>
          <p:txBody>
            <a:bodyPr wrap="square" rtlCol="0">
              <a:spAutoFit/>
            </a:bodyPr>
            <a:lstStyle/>
            <a:p>
              <a:pPr algn="just" defTabSz="1371600"/>
              <a:r>
                <a:rPr lang="en-US" sz="2100" b="1" dirty="0">
                  <a:solidFill>
                    <a:srgbClr val="C00000"/>
                  </a:solidFill>
                  <a:latin typeface="Calibri" panose="020F0502020204030204"/>
                </a:rPr>
                <a:t>HRGA OPERATION</a:t>
              </a:r>
            </a:p>
          </p:txBody>
        </p:sp>
        <p:pic>
          <p:nvPicPr>
            <p:cNvPr id="157" name="Picture 156">
              <a:extLst>
                <a:ext uri="{FF2B5EF4-FFF2-40B4-BE49-F238E27FC236}">
                  <a16:creationId xmlns:a16="http://schemas.microsoft.com/office/drawing/2014/main" id="{D6056B77-9E32-A19E-4ED0-D21AA49FEE7E}"/>
                </a:ext>
              </a:extLst>
            </p:cNvPr>
            <p:cNvPicPr>
              <a:picLocks noChangeAspect="1"/>
            </p:cNvPicPr>
            <p:nvPr/>
          </p:nvPicPr>
          <p:blipFill>
            <a:blip r:embed="rId18"/>
            <a:stretch>
              <a:fillRect/>
            </a:stretch>
          </p:blipFill>
          <p:spPr>
            <a:xfrm>
              <a:off x="2725599" y="3511371"/>
              <a:ext cx="354093" cy="354093"/>
            </a:xfrm>
            <a:prstGeom prst="rect">
              <a:avLst/>
            </a:prstGeom>
          </p:spPr>
        </p:pic>
        <p:sp>
          <p:nvSpPr>
            <p:cNvPr id="159" name="TextBox 158">
              <a:extLst>
                <a:ext uri="{FF2B5EF4-FFF2-40B4-BE49-F238E27FC236}">
                  <a16:creationId xmlns:a16="http://schemas.microsoft.com/office/drawing/2014/main" id="{A7746915-A9E2-C371-3605-F5E730DC48DB}"/>
                </a:ext>
              </a:extLst>
            </p:cNvPr>
            <p:cNvSpPr txBox="1"/>
            <p:nvPr/>
          </p:nvSpPr>
          <p:spPr>
            <a:xfrm>
              <a:off x="3013321" y="3411599"/>
              <a:ext cx="1474784" cy="600164"/>
            </a:xfrm>
            <a:prstGeom prst="rect">
              <a:avLst/>
            </a:prstGeom>
            <a:noFill/>
          </p:spPr>
          <p:txBody>
            <a:bodyPr wrap="square" rtlCol="0">
              <a:spAutoFit/>
            </a:bodyPr>
            <a:lstStyle/>
            <a:p>
              <a:pPr defTabSz="1371600"/>
              <a:r>
                <a:rPr lang="en-US" b="1" dirty="0">
                  <a:solidFill>
                    <a:srgbClr val="FF0000"/>
                  </a:solidFill>
                  <a:latin typeface="Calibri" panose="020F0502020204030204"/>
                </a:rPr>
                <a:t>Difficult Tracking and Monitoring </a:t>
              </a:r>
              <a:r>
                <a:rPr lang="en-US" sz="1650" dirty="0">
                  <a:solidFill>
                    <a:prstClr val="black"/>
                  </a:solidFill>
                  <a:latin typeface="Calibri" panose="020F0502020204030204"/>
                </a:rPr>
                <a:t>Employee Request</a:t>
              </a:r>
              <a:endParaRPr lang="en-US" dirty="0">
                <a:solidFill>
                  <a:prstClr val="black"/>
                </a:solidFill>
                <a:latin typeface="Calibri" panose="020F0502020204030204"/>
              </a:endParaRPr>
            </a:p>
          </p:txBody>
        </p:sp>
        <p:pic>
          <p:nvPicPr>
            <p:cNvPr id="161" name="Picture 160">
              <a:extLst>
                <a:ext uri="{FF2B5EF4-FFF2-40B4-BE49-F238E27FC236}">
                  <a16:creationId xmlns:a16="http://schemas.microsoft.com/office/drawing/2014/main" id="{1CC03F9F-B4E8-C3F3-D6E8-2AA68CDF34C3}"/>
                </a:ext>
              </a:extLst>
            </p:cNvPr>
            <p:cNvPicPr>
              <a:picLocks noChangeAspect="1"/>
            </p:cNvPicPr>
            <p:nvPr/>
          </p:nvPicPr>
          <p:blipFill>
            <a:blip r:embed="rId19"/>
            <a:stretch>
              <a:fillRect/>
            </a:stretch>
          </p:blipFill>
          <p:spPr>
            <a:xfrm>
              <a:off x="4318265" y="3513381"/>
              <a:ext cx="358797" cy="358797"/>
            </a:xfrm>
            <a:prstGeom prst="rect">
              <a:avLst/>
            </a:prstGeom>
          </p:spPr>
        </p:pic>
        <p:sp>
          <p:nvSpPr>
            <p:cNvPr id="162" name="TextBox 161">
              <a:extLst>
                <a:ext uri="{FF2B5EF4-FFF2-40B4-BE49-F238E27FC236}">
                  <a16:creationId xmlns:a16="http://schemas.microsoft.com/office/drawing/2014/main" id="{10BA9CA9-7252-399A-8A2A-EE87DB6885C8}"/>
                </a:ext>
              </a:extLst>
            </p:cNvPr>
            <p:cNvSpPr txBox="1"/>
            <p:nvPr/>
          </p:nvSpPr>
          <p:spPr>
            <a:xfrm>
              <a:off x="4633616" y="3469641"/>
              <a:ext cx="1246268" cy="415499"/>
            </a:xfrm>
            <a:prstGeom prst="rect">
              <a:avLst/>
            </a:prstGeom>
            <a:noFill/>
          </p:spPr>
          <p:txBody>
            <a:bodyPr wrap="square" rtlCol="0">
              <a:spAutoFit/>
            </a:bodyPr>
            <a:lstStyle/>
            <a:p>
              <a:pPr defTabSz="1371600"/>
              <a:r>
                <a:rPr lang="en-US" b="1" dirty="0">
                  <a:solidFill>
                    <a:srgbClr val="FF0000"/>
                  </a:solidFill>
                  <a:latin typeface="Calibri" panose="020F0502020204030204"/>
                </a:rPr>
                <a:t>6 RIM/ year</a:t>
              </a:r>
            </a:p>
            <a:p>
              <a:pPr defTabSz="1371600"/>
              <a:r>
                <a:rPr lang="en-US" sz="1650" dirty="0">
                  <a:solidFill>
                    <a:prstClr val="black"/>
                  </a:solidFill>
                  <a:latin typeface="Calibri" panose="020F0502020204030204"/>
                </a:rPr>
                <a:t>Spent Paper</a:t>
              </a:r>
            </a:p>
          </p:txBody>
        </p:sp>
      </p:grpSp>
      <p:cxnSp>
        <p:nvCxnSpPr>
          <p:cNvPr id="164" name="Connector: Elbow 163">
            <a:extLst>
              <a:ext uri="{FF2B5EF4-FFF2-40B4-BE49-F238E27FC236}">
                <a16:creationId xmlns:a16="http://schemas.microsoft.com/office/drawing/2014/main" id="{EAAA56B1-B1B4-F959-C9AA-B2389D937EC3}"/>
              </a:ext>
            </a:extLst>
          </p:cNvPr>
          <p:cNvCxnSpPr>
            <a:cxnSpLocks/>
            <a:stCxn id="147" idx="3"/>
            <a:endCxn id="152" idx="3"/>
          </p:cNvCxnSpPr>
          <p:nvPr/>
        </p:nvCxnSpPr>
        <p:spPr>
          <a:xfrm flipV="1">
            <a:off x="3359616" y="4438777"/>
            <a:ext cx="575681" cy="476499"/>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65" name="Connector: Elbow 163">
            <a:extLst>
              <a:ext uri="{FF2B5EF4-FFF2-40B4-BE49-F238E27FC236}">
                <a16:creationId xmlns:a16="http://schemas.microsoft.com/office/drawing/2014/main" id="{E8A2ADD8-5C68-7B72-0390-65AFF229215E}"/>
              </a:ext>
            </a:extLst>
          </p:cNvPr>
          <p:cNvCxnSpPr>
            <a:cxnSpLocks/>
            <a:stCxn id="147" idx="3"/>
            <a:endCxn id="157" idx="1"/>
          </p:cNvCxnSpPr>
          <p:nvPr/>
        </p:nvCxnSpPr>
        <p:spPr>
          <a:xfrm>
            <a:off x="3359616" y="4915276"/>
            <a:ext cx="597826" cy="655099"/>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sp>
        <p:nvSpPr>
          <p:cNvPr id="168" name="Flowchart: Connector 167">
            <a:extLst>
              <a:ext uri="{FF2B5EF4-FFF2-40B4-BE49-F238E27FC236}">
                <a16:creationId xmlns:a16="http://schemas.microsoft.com/office/drawing/2014/main" id="{ACFA7033-BBFC-D718-876D-EBF9495C8CDD}"/>
              </a:ext>
            </a:extLst>
          </p:cNvPr>
          <p:cNvSpPr/>
          <p:nvPr/>
        </p:nvSpPr>
        <p:spPr>
          <a:xfrm>
            <a:off x="375696" y="6642416"/>
            <a:ext cx="370050" cy="325284"/>
          </a:xfrm>
          <a:prstGeom prst="flowChartConnector">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169" name="Flowchart: Connector 168">
            <a:extLst>
              <a:ext uri="{FF2B5EF4-FFF2-40B4-BE49-F238E27FC236}">
                <a16:creationId xmlns:a16="http://schemas.microsoft.com/office/drawing/2014/main" id="{A78AE0EC-C54D-9C9A-D0A9-E716DF7D280C}"/>
              </a:ext>
            </a:extLst>
          </p:cNvPr>
          <p:cNvSpPr/>
          <p:nvPr/>
        </p:nvSpPr>
        <p:spPr>
          <a:xfrm>
            <a:off x="375696" y="8319077"/>
            <a:ext cx="370050" cy="325284"/>
          </a:xfrm>
          <a:prstGeom prst="flowChartConnector">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sp>
        <p:nvSpPr>
          <p:cNvPr id="170" name="TextBox 45">
            <a:extLst>
              <a:ext uri="{FF2B5EF4-FFF2-40B4-BE49-F238E27FC236}">
                <a16:creationId xmlns:a16="http://schemas.microsoft.com/office/drawing/2014/main" id="{488C4F88-C19E-A607-BB69-2C1A8D05DCF0}"/>
              </a:ext>
            </a:extLst>
          </p:cNvPr>
          <p:cNvSpPr txBox="1"/>
          <p:nvPr/>
        </p:nvSpPr>
        <p:spPr>
          <a:xfrm>
            <a:off x="1290760" y="7940598"/>
            <a:ext cx="3385622" cy="692497"/>
          </a:xfrm>
          <a:prstGeom prst="rect">
            <a:avLst/>
          </a:prstGeom>
          <a:noFill/>
        </p:spPr>
        <p:txBody>
          <a:bodyPr wrap="square" rtlCol="0">
            <a:spAutoFit/>
          </a:bodyPr>
          <a:lstStyle/>
          <a:p>
            <a:pPr defTabSz="1371600"/>
            <a:r>
              <a:rPr lang="en-US" sz="2100" b="1" dirty="0">
                <a:solidFill>
                  <a:srgbClr val="C00000"/>
                </a:solidFill>
                <a:latin typeface="Calibri" panose="020F0502020204030204"/>
              </a:rPr>
              <a:t>HIGH COST </a:t>
            </a:r>
            <a:r>
              <a:rPr lang="en-US" dirty="0">
                <a:solidFill>
                  <a:prstClr val="black"/>
                </a:solidFill>
                <a:latin typeface="Calibri" panose="020F0502020204030204"/>
              </a:rPr>
              <a:t>and</a:t>
            </a:r>
            <a:r>
              <a:rPr lang="en-US" b="1" dirty="0">
                <a:solidFill>
                  <a:srgbClr val="0070C0"/>
                </a:solidFill>
                <a:latin typeface="Calibri" panose="020F0502020204030204"/>
              </a:rPr>
              <a:t> </a:t>
            </a:r>
            <a:r>
              <a:rPr lang="en-US" sz="2100" b="1" dirty="0">
                <a:solidFill>
                  <a:srgbClr val="C00000"/>
                </a:solidFill>
                <a:latin typeface="Calibri" panose="020F0502020204030204"/>
              </a:rPr>
              <a:t>DEPENDENT </a:t>
            </a:r>
            <a:r>
              <a:rPr lang="en-US" dirty="0">
                <a:solidFill>
                  <a:prstClr val="black"/>
                </a:solidFill>
                <a:latin typeface="Calibri" panose="020F0502020204030204"/>
              </a:rPr>
              <a:t>to vendor for </a:t>
            </a:r>
            <a:r>
              <a:rPr lang="en-US" b="1" dirty="0">
                <a:solidFill>
                  <a:prstClr val="black"/>
                </a:solidFill>
                <a:latin typeface="Calibri" panose="020F0502020204030204"/>
              </a:rPr>
              <a:t>Create</a:t>
            </a:r>
            <a:r>
              <a:rPr lang="en-US" dirty="0">
                <a:solidFill>
                  <a:prstClr val="black"/>
                </a:solidFill>
                <a:latin typeface="Calibri" panose="020F0502020204030204"/>
              </a:rPr>
              <a:t> and </a:t>
            </a:r>
            <a:r>
              <a:rPr lang="en-US" b="1" dirty="0">
                <a:solidFill>
                  <a:prstClr val="black"/>
                </a:solidFill>
                <a:latin typeface="Calibri" panose="020F0502020204030204"/>
              </a:rPr>
              <a:t>Maintain</a:t>
            </a:r>
          </a:p>
        </p:txBody>
      </p:sp>
      <p:sp>
        <p:nvSpPr>
          <p:cNvPr id="175" name="TextBox 174">
            <a:extLst>
              <a:ext uri="{FF2B5EF4-FFF2-40B4-BE49-F238E27FC236}">
                <a16:creationId xmlns:a16="http://schemas.microsoft.com/office/drawing/2014/main" id="{6EB60514-7A00-EC56-98BF-D660513BDCD9}"/>
              </a:ext>
            </a:extLst>
          </p:cNvPr>
          <p:cNvSpPr txBox="1"/>
          <p:nvPr/>
        </p:nvSpPr>
        <p:spPr>
          <a:xfrm>
            <a:off x="9937251" y="1104644"/>
            <a:ext cx="2707740" cy="415498"/>
          </a:xfrm>
          <a:prstGeom prst="rect">
            <a:avLst/>
          </a:prstGeom>
          <a:noFill/>
        </p:spPr>
        <p:txBody>
          <a:bodyPr wrap="square" rtlCol="0">
            <a:spAutoFit/>
          </a:bodyPr>
          <a:lstStyle/>
          <a:p>
            <a:pPr defTabSz="1371600"/>
            <a:r>
              <a:rPr lang="en-US" sz="2100" b="1" dirty="0">
                <a:solidFill>
                  <a:prstClr val="white"/>
                </a:solidFill>
                <a:latin typeface="Calibri" panose="020F0502020204030204"/>
              </a:rPr>
              <a:t>PURPOSE</a:t>
            </a:r>
          </a:p>
        </p:txBody>
      </p:sp>
      <p:sp>
        <p:nvSpPr>
          <p:cNvPr id="176" name="TextBox 175">
            <a:extLst>
              <a:ext uri="{FF2B5EF4-FFF2-40B4-BE49-F238E27FC236}">
                <a16:creationId xmlns:a16="http://schemas.microsoft.com/office/drawing/2014/main" id="{E584AB16-A290-8EB8-F82C-92C6BA154C30}"/>
              </a:ext>
            </a:extLst>
          </p:cNvPr>
          <p:cNvSpPr txBox="1"/>
          <p:nvPr/>
        </p:nvSpPr>
        <p:spPr>
          <a:xfrm>
            <a:off x="9937251" y="3215076"/>
            <a:ext cx="2707740" cy="415498"/>
          </a:xfrm>
          <a:prstGeom prst="rect">
            <a:avLst/>
          </a:prstGeom>
          <a:noFill/>
        </p:spPr>
        <p:txBody>
          <a:bodyPr wrap="square" rtlCol="0">
            <a:spAutoFit/>
          </a:bodyPr>
          <a:lstStyle/>
          <a:p>
            <a:pPr defTabSz="1371600"/>
            <a:r>
              <a:rPr lang="en-US" sz="2100" b="1" dirty="0">
                <a:solidFill>
                  <a:prstClr val="white"/>
                </a:solidFill>
                <a:latin typeface="Calibri" panose="020F0502020204030204"/>
              </a:rPr>
              <a:t>TARGET</a:t>
            </a:r>
          </a:p>
        </p:txBody>
      </p:sp>
      <p:sp>
        <p:nvSpPr>
          <p:cNvPr id="177" name="TextBox 176">
            <a:extLst>
              <a:ext uri="{FF2B5EF4-FFF2-40B4-BE49-F238E27FC236}">
                <a16:creationId xmlns:a16="http://schemas.microsoft.com/office/drawing/2014/main" id="{D8AD802F-7143-B70B-44F8-051BC5F25D45}"/>
              </a:ext>
            </a:extLst>
          </p:cNvPr>
          <p:cNvSpPr txBox="1"/>
          <p:nvPr/>
        </p:nvSpPr>
        <p:spPr>
          <a:xfrm>
            <a:off x="9528824" y="1472298"/>
            <a:ext cx="8402483" cy="1269578"/>
          </a:xfrm>
          <a:prstGeom prst="rect">
            <a:avLst/>
          </a:prstGeom>
          <a:noFill/>
        </p:spPr>
        <p:txBody>
          <a:bodyPr wrap="square" rtlCol="0">
            <a:spAutoFit/>
          </a:bodyPr>
          <a:lstStyle/>
          <a:p>
            <a:pPr marL="274320" indent="-274320" algn="just" defTabSz="1371600">
              <a:buFont typeface="+mj-lt"/>
              <a:buAutoNum type="arabicPeriod"/>
            </a:pPr>
            <a:r>
              <a:rPr lang="en-US" sz="1650" dirty="0">
                <a:solidFill>
                  <a:prstClr val="black"/>
                </a:solidFill>
                <a:latin typeface="Calibri" panose="020F0502020204030204"/>
              </a:rPr>
              <a:t>Create Digital System to </a:t>
            </a:r>
            <a:r>
              <a:rPr lang="en-US" b="1" dirty="0">
                <a:solidFill>
                  <a:srgbClr val="FF0000"/>
                </a:solidFill>
                <a:latin typeface="Calibri" panose="020F0502020204030204"/>
              </a:rPr>
              <a:t>ELIMINATE LOST TIME </a:t>
            </a:r>
            <a:r>
              <a:rPr lang="en-US" dirty="0">
                <a:solidFill>
                  <a:prstClr val="black"/>
                </a:solidFill>
                <a:latin typeface="Calibri" panose="020F0502020204030204"/>
              </a:rPr>
              <a:t>and</a:t>
            </a:r>
            <a:r>
              <a:rPr lang="en-US" b="1" dirty="0">
                <a:solidFill>
                  <a:srgbClr val="FF0000"/>
                </a:solidFill>
                <a:latin typeface="Calibri" panose="020F0502020204030204"/>
              </a:rPr>
              <a:t> PAPER USAGE</a:t>
            </a:r>
            <a:endParaRPr lang="en-US" sz="2100" b="1" dirty="0">
              <a:solidFill>
                <a:srgbClr val="FF0000"/>
              </a:solidFill>
              <a:latin typeface="Calibri" panose="020F0502020204030204"/>
            </a:endParaRPr>
          </a:p>
          <a:p>
            <a:pPr marL="274320" indent="-274320" algn="just" defTabSz="1371600">
              <a:buFont typeface="+mj-lt"/>
              <a:buAutoNum type="arabicPeriod"/>
            </a:pPr>
            <a:r>
              <a:rPr lang="en-US" sz="1650" dirty="0">
                <a:solidFill>
                  <a:prstClr val="black"/>
                </a:solidFill>
                <a:latin typeface="Calibri" panose="020F0502020204030204"/>
              </a:rPr>
              <a:t>Create Digital System to increase </a:t>
            </a:r>
            <a:r>
              <a:rPr lang="en-US" sz="2100" b="1" dirty="0">
                <a:solidFill>
                  <a:srgbClr val="FF0000"/>
                </a:solidFill>
                <a:latin typeface="Calibri" panose="020F0502020204030204"/>
              </a:rPr>
              <a:t>Accuracy</a:t>
            </a:r>
            <a:r>
              <a:rPr lang="en-US" sz="1650" dirty="0">
                <a:solidFill>
                  <a:prstClr val="black"/>
                </a:solidFill>
                <a:latin typeface="Calibri" panose="020F0502020204030204"/>
              </a:rPr>
              <a:t> data and </a:t>
            </a:r>
            <a:r>
              <a:rPr lang="en-US" b="1" dirty="0">
                <a:solidFill>
                  <a:srgbClr val="FF0000"/>
                </a:solidFill>
                <a:latin typeface="Calibri" panose="020F0502020204030204"/>
              </a:rPr>
              <a:t>ELIMINATE CORRECTION TIME</a:t>
            </a:r>
          </a:p>
          <a:p>
            <a:pPr marL="274320" indent="-274320" algn="just" defTabSz="1371600">
              <a:buFont typeface="+mj-lt"/>
              <a:buAutoNum type="arabicPeriod"/>
            </a:pPr>
            <a:r>
              <a:rPr lang="en-US" sz="1650" dirty="0">
                <a:solidFill>
                  <a:prstClr val="black"/>
                </a:solidFill>
                <a:latin typeface="Calibri" panose="020F0502020204030204"/>
              </a:rPr>
              <a:t>Create system that </a:t>
            </a:r>
            <a:r>
              <a:rPr lang="en-US" b="1" dirty="0">
                <a:solidFill>
                  <a:srgbClr val="FF0000"/>
                </a:solidFill>
                <a:latin typeface="Calibri" panose="020F0502020204030204"/>
              </a:rPr>
              <a:t>LOW/ZERO COST </a:t>
            </a:r>
            <a:r>
              <a:rPr lang="en-US" sz="1650" dirty="0">
                <a:solidFill>
                  <a:prstClr val="black"/>
                </a:solidFill>
                <a:latin typeface="Calibri" panose="020F0502020204030204"/>
              </a:rPr>
              <a:t>and </a:t>
            </a:r>
            <a:r>
              <a:rPr lang="en-US" b="1" dirty="0">
                <a:solidFill>
                  <a:srgbClr val="FF0000"/>
                </a:solidFill>
                <a:latin typeface="Calibri" panose="020F0502020204030204"/>
              </a:rPr>
              <a:t>INDEPENDENT</a:t>
            </a:r>
            <a:r>
              <a:rPr lang="en-US" sz="2100" b="1" dirty="0">
                <a:solidFill>
                  <a:srgbClr val="FF0000"/>
                </a:solidFill>
                <a:latin typeface="Calibri" panose="020F0502020204030204"/>
              </a:rPr>
              <a:t> </a:t>
            </a:r>
            <a:r>
              <a:rPr lang="en-US" sz="1650" dirty="0">
                <a:solidFill>
                  <a:prstClr val="black"/>
                </a:solidFill>
                <a:latin typeface="Calibri" panose="020F0502020204030204"/>
              </a:rPr>
              <a:t>from Vendor and Easy to Maintain by User (Citizen Developer)</a:t>
            </a:r>
          </a:p>
        </p:txBody>
      </p:sp>
      <p:sp>
        <p:nvSpPr>
          <p:cNvPr id="178" name="TextBox 177">
            <a:extLst>
              <a:ext uri="{FF2B5EF4-FFF2-40B4-BE49-F238E27FC236}">
                <a16:creationId xmlns:a16="http://schemas.microsoft.com/office/drawing/2014/main" id="{5BD642FE-6078-E0FA-2EF6-8AC7AFD54353}"/>
              </a:ext>
            </a:extLst>
          </p:cNvPr>
          <p:cNvSpPr txBox="1"/>
          <p:nvPr/>
        </p:nvSpPr>
        <p:spPr>
          <a:xfrm>
            <a:off x="10576163" y="3568904"/>
            <a:ext cx="7542357" cy="1708160"/>
          </a:xfrm>
          <a:prstGeom prst="rect">
            <a:avLst/>
          </a:prstGeom>
          <a:noFill/>
        </p:spPr>
        <p:txBody>
          <a:bodyPr wrap="square" rtlCol="0">
            <a:spAutoFit/>
          </a:bodyPr>
          <a:lstStyle/>
          <a:p>
            <a:pPr marL="257175" indent="-257175" defTabSz="1371600">
              <a:buFont typeface="Arial" panose="020B0604020202020204" pitchFamily="34" charset="0"/>
              <a:buChar char="•"/>
            </a:pPr>
            <a:r>
              <a:rPr lang="en-US" dirty="0">
                <a:solidFill>
                  <a:prstClr val="black"/>
                </a:solidFill>
                <a:latin typeface="Calibri" panose="020F0502020204030204"/>
              </a:rPr>
              <a:t>Digitalize </a:t>
            </a:r>
            <a:r>
              <a:rPr lang="en-US" sz="2100" b="1" dirty="0">
                <a:solidFill>
                  <a:srgbClr val="FF0000"/>
                </a:solidFill>
                <a:latin typeface="Calibri" panose="020F0502020204030204"/>
              </a:rPr>
              <a:t>8 form</a:t>
            </a:r>
            <a:endParaRPr lang="en-US" b="1" dirty="0">
              <a:solidFill>
                <a:srgbClr val="FF0000"/>
              </a:solidFill>
              <a:latin typeface="Calibri" panose="020F0502020204030204"/>
            </a:endParaRPr>
          </a:p>
          <a:p>
            <a:pPr marL="428625" indent="-428625" defTabSz="1371600">
              <a:buFont typeface="Arial" panose="020B0604020202020204" pitchFamily="34" charset="0"/>
              <a:buChar char="•"/>
            </a:pPr>
            <a:r>
              <a:rPr lang="en-US" sz="2100" dirty="0">
                <a:solidFill>
                  <a:prstClr val="black"/>
                </a:solidFill>
                <a:latin typeface="Calibri" panose="020F0502020204030204"/>
              </a:rPr>
              <a:t>saving man hour </a:t>
            </a:r>
            <a:r>
              <a:rPr lang="en-US" sz="2400" b="1" dirty="0">
                <a:solidFill>
                  <a:srgbClr val="FF0000"/>
                </a:solidFill>
                <a:latin typeface="Calibri" panose="020F0502020204030204"/>
              </a:rPr>
              <a:t>73</a:t>
            </a:r>
            <a:r>
              <a:rPr lang="en-US" sz="2100" dirty="0">
                <a:solidFill>
                  <a:prstClr val="black"/>
                </a:solidFill>
                <a:latin typeface="Calibri" panose="020F0502020204030204"/>
              </a:rPr>
              <a:t> </a:t>
            </a:r>
            <a:r>
              <a:rPr lang="en-US" sz="2400" b="1" dirty="0">
                <a:solidFill>
                  <a:srgbClr val="FF0000"/>
                </a:solidFill>
                <a:latin typeface="Calibri" panose="020F0502020204030204"/>
              </a:rPr>
              <a:t>Hours </a:t>
            </a:r>
            <a:r>
              <a:rPr lang="en-US" sz="2100" dirty="0">
                <a:solidFill>
                  <a:prstClr val="black"/>
                </a:solidFill>
                <a:latin typeface="Calibri" panose="020F0502020204030204"/>
              </a:rPr>
              <a:t>/ month and </a:t>
            </a:r>
            <a:r>
              <a:rPr lang="en-US" sz="2100" b="1" dirty="0">
                <a:solidFill>
                  <a:srgbClr val="FF0000"/>
                </a:solidFill>
                <a:latin typeface="Calibri" panose="020F0502020204030204"/>
              </a:rPr>
              <a:t>Reduce paper 3 RIM </a:t>
            </a:r>
            <a:r>
              <a:rPr lang="en-US" dirty="0">
                <a:solidFill>
                  <a:prstClr val="black"/>
                </a:solidFill>
                <a:latin typeface="Calibri" panose="020F0502020204030204"/>
              </a:rPr>
              <a:t>paper </a:t>
            </a:r>
          </a:p>
          <a:p>
            <a:pPr marL="428625" indent="-428625" defTabSz="1371600">
              <a:buFont typeface="Arial" panose="020B0604020202020204" pitchFamily="34" charset="0"/>
              <a:buChar char="•"/>
            </a:pPr>
            <a:r>
              <a:rPr lang="en-US" sz="2100" b="1" dirty="0">
                <a:solidFill>
                  <a:srgbClr val="FF0000"/>
                </a:solidFill>
                <a:latin typeface="Calibri" panose="020F0502020204030204"/>
              </a:rPr>
              <a:t>1 Visualization Dashboard </a:t>
            </a:r>
            <a:r>
              <a:rPr lang="en-US" sz="2100" dirty="0">
                <a:solidFill>
                  <a:prstClr val="black"/>
                </a:solidFill>
                <a:latin typeface="Calibri" panose="020F0502020204030204"/>
              </a:rPr>
              <a:t>for Easy Track </a:t>
            </a:r>
            <a:r>
              <a:rPr lang="en-US" dirty="0">
                <a:solidFill>
                  <a:prstClr val="black"/>
                </a:solidFill>
                <a:latin typeface="Calibri" panose="020F0502020204030204"/>
              </a:rPr>
              <a:t>and Monitoring</a:t>
            </a:r>
          </a:p>
          <a:p>
            <a:pPr marL="257175" indent="-257175" defTabSz="1371600">
              <a:buFont typeface="Arial" panose="020B0604020202020204" pitchFamily="34" charset="0"/>
              <a:buChar char="•"/>
            </a:pPr>
            <a:r>
              <a:rPr lang="en-US" sz="2100" b="1" dirty="0">
                <a:solidFill>
                  <a:srgbClr val="FF0000"/>
                </a:solidFill>
                <a:latin typeface="Calibri" panose="020F0502020204030204"/>
              </a:rPr>
              <a:t>Zero Cost</a:t>
            </a:r>
            <a:r>
              <a:rPr lang="en-US" dirty="0">
                <a:solidFill>
                  <a:prstClr val="black"/>
                </a:solidFill>
                <a:latin typeface="Calibri" panose="020F0502020204030204"/>
              </a:rPr>
              <a:t> Digitalize system using  </a:t>
            </a:r>
            <a:r>
              <a:rPr lang="en-US" sz="2100" dirty="0">
                <a:solidFill>
                  <a:prstClr val="black"/>
                </a:solidFill>
                <a:latin typeface="Calibri" panose="020F0502020204030204"/>
              </a:rPr>
              <a:t>Power Platform</a:t>
            </a:r>
            <a:endParaRPr lang="en-US" dirty="0">
              <a:solidFill>
                <a:prstClr val="black"/>
              </a:solidFill>
              <a:latin typeface="Calibri" panose="020F0502020204030204"/>
            </a:endParaRPr>
          </a:p>
        </p:txBody>
      </p:sp>
      <p:grpSp>
        <p:nvGrpSpPr>
          <p:cNvPr id="257" name="Group 256">
            <a:extLst>
              <a:ext uri="{FF2B5EF4-FFF2-40B4-BE49-F238E27FC236}">
                <a16:creationId xmlns:a16="http://schemas.microsoft.com/office/drawing/2014/main" id="{60F87535-4A73-23BE-3D7E-EBA0B0D4088F}"/>
              </a:ext>
            </a:extLst>
          </p:cNvPr>
          <p:cNvGrpSpPr/>
          <p:nvPr/>
        </p:nvGrpSpPr>
        <p:grpSpPr>
          <a:xfrm>
            <a:off x="5126868" y="7790303"/>
            <a:ext cx="3308901" cy="692498"/>
            <a:chOff x="3229517" y="5074201"/>
            <a:chExt cx="2205934" cy="461665"/>
          </a:xfrm>
        </p:grpSpPr>
        <p:sp>
          <p:nvSpPr>
            <p:cNvPr id="179" name="TextBox 178">
              <a:extLst>
                <a:ext uri="{FF2B5EF4-FFF2-40B4-BE49-F238E27FC236}">
                  <a16:creationId xmlns:a16="http://schemas.microsoft.com/office/drawing/2014/main" id="{628837CE-1FD3-EAC5-E267-528B589B7316}"/>
                </a:ext>
              </a:extLst>
            </p:cNvPr>
            <p:cNvSpPr txBox="1"/>
            <p:nvPr/>
          </p:nvSpPr>
          <p:spPr>
            <a:xfrm>
              <a:off x="3680895" y="5074201"/>
              <a:ext cx="1754556" cy="461665"/>
            </a:xfrm>
            <a:prstGeom prst="rect">
              <a:avLst/>
            </a:prstGeom>
            <a:noFill/>
          </p:spPr>
          <p:txBody>
            <a:bodyPr wrap="square" rtlCol="0">
              <a:spAutoFit/>
            </a:bodyPr>
            <a:lstStyle/>
            <a:p>
              <a:pPr defTabSz="1371600"/>
              <a:r>
                <a:rPr lang="en-US" sz="2100" b="1" dirty="0">
                  <a:solidFill>
                    <a:srgbClr val="FF0000"/>
                  </a:solidFill>
                  <a:latin typeface="Calibri" panose="020F0502020204030204"/>
                </a:rPr>
                <a:t>25 Million </a:t>
              </a:r>
            </a:p>
            <a:p>
              <a:pPr defTabSz="1371600"/>
              <a:r>
                <a:rPr lang="en-US" dirty="0">
                  <a:solidFill>
                    <a:prstClr val="black"/>
                  </a:solidFill>
                  <a:latin typeface="Calibri" panose="020F0502020204030204"/>
                </a:rPr>
                <a:t>To digitize 1 new form</a:t>
              </a:r>
            </a:p>
          </p:txBody>
        </p:sp>
        <p:pic>
          <p:nvPicPr>
            <p:cNvPr id="180" name="Gambar 209">
              <a:extLst>
                <a:ext uri="{FF2B5EF4-FFF2-40B4-BE49-F238E27FC236}">
                  <a16:creationId xmlns:a16="http://schemas.microsoft.com/office/drawing/2014/main" id="{24218E90-A2F7-54AE-D179-FDD7126B77F9}"/>
                </a:ext>
              </a:extLst>
            </p:cNvPr>
            <p:cNvPicPr>
              <a:picLocks noChangeAspect="1"/>
            </p:cNvPicPr>
            <p:nvPr/>
          </p:nvPicPr>
          <p:blipFill>
            <a:blip r:embed="rId20"/>
            <a:stretch>
              <a:fillRect/>
            </a:stretch>
          </p:blipFill>
          <p:spPr>
            <a:xfrm>
              <a:off x="3229517" y="5111089"/>
              <a:ext cx="404261" cy="419603"/>
            </a:xfrm>
            <a:prstGeom prst="rect">
              <a:avLst/>
            </a:prstGeom>
          </p:spPr>
        </p:pic>
      </p:grpSp>
      <p:cxnSp>
        <p:nvCxnSpPr>
          <p:cNvPr id="184" name="Connector: Elbow 163">
            <a:extLst>
              <a:ext uri="{FF2B5EF4-FFF2-40B4-BE49-F238E27FC236}">
                <a16:creationId xmlns:a16="http://schemas.microsoft.com/office/drawing/2014/main" id="{16E46DED-EE06-0683-BDE2-CD47F27A870B}"/>
              </a:ext>
            </a:extLst>
          </p:cNvPr>
          <p:cNvCxnSpPr>
            <a:cxnSpLocks/>
            <a:stCxn id="170" idx="3"/>
            <a:endCxn id="180" idx="1"/>
          </p:cNvCxnSpPr>
          <p:nvPr/>
        </p:nvCxnSpPr>
        <p:spPr>
          <a:xfrm flipV="1">
            <a:off x="4676382" y="8160333"/>
            <a:ext cx="450486" cy="126514"/>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pic>
        <p:nvPicPr>
          <p:cNvPr id="188" name="Picture 187">
            <a:extLst>
              <a:ext uri="{FF2B5EF4-FFF2-40B4-BE49-F238E27FC236}">
                <a16:creationId xmlns:a16="http://schemas.microsoft.com/office/drawing/2014/main" id="{8305D431-D0BB-734B-F96D-BBA963410750}"/>
              </a:ext>
            </a:extLst>
          </p:cNvPr>
          <p:cNvPicPr>
            <a:picLocks noChangeAspect="1"/>
          </p:cNvPicPr>
          <p:nvPr/>
        </p:nvPicPr>
        <p:blipFill>
          <a:blip r:embed="rId21"/>
          <a:stretch>
            <a:fillRect/>
          </a:stretch>
        </p:blipFill>
        <p:spPr>
          <a:xfrm>
            <a:off x="679679" y="8163249"/>
            <a:ext cx="687801" cy="687801"/>
          </a:xfrm>
          <a:prstGeom prst="rect">
            <a:avLst/>
          </a:prstGeom>
        </p:spPr>
      </p:pic>
      <p:grpSp>
        <p:nvGrpSpPr>
          <p:cNvPr id="258" name="Group 257">
            <a:extLst>
              <a:ext uri="{FF2B5EF4-FFF2-40B4-BE49-F238E27FC236}">
                <a16:creationId xmlns:a16="http://schemas.microsoft.com/office/drawing/2014/main" id="{635409AF-A577-835E-EEC2-C01F7D7BE19D}"/>
              </a:ext>
            </a:extLst>
          </p:cNvPr>
          <p:cNvGrpSpPr/>
          <p:nvPr/>
        </p:nvGrpSpPr>
        <p:grpSpPr>
          <a:xfrm>
            <a:off x="5101517" y="8481719"/>
            <a:ext cx="4130133" cy="713721"/>
            <a:chOff x="3212616" y="5654479"/>
            <a:chExt cx="2753422" cy="475814"/>
          </a:xfrm>
        </p:grpSpPr>
        <p:sp>
          <p:nvSpPr>
            <p:cNvPr id="181" name="TextBox 180">
              <a:extLst>
                <a:ext uri="{FF2B5EF4-FFF2-40B4-BE49-F238E27FC236}">
                  <a16:creationId xmlns:a16="http://schemas.microsoft.com/office/drawing/2014/main" id="{9536A3AF-0424-7B23-3BC8-A0A23CAAAFEC}"/>
                </a:ext>
              </a:extLst>
            </p:cNvPr>
            <p:cNvSpPr txBox="1"/>
            <p:nvPr/>
          </p:nvSpPr>
          <p:spPr>
            <a:xfrm>
              <a:off x="3718142" y="5654479"/>
              <a:ext cx="2247896" cy="461665"/>
            </a:xfrm>
            <a:prstGeom prst="rect">
              <a:avLst/>
            </a:prstGeom>
            <a:noFill/>
          </p:spPr>
          <p:txBody>
            <a:bodyPr wrap="square" rtlCol="0">
              <a:spAutoFit/>
            </a:bodyPr>
            <a:lstStyle/>
            <a:p>
              <a:pPr defTabSz="1371600"/>
              <a:r>
                <a:rPr lang="en-US" sz="2100" b="1" dirty="0">
                  <a:solidFill>
                    <a:srgbClr val="FF0000"/>
                  </a:solidFill>
                  <a:latin typeface="Calibri" panose="020F0502020204030204"/>
                </a:rPr>
                <a:t>2,5 Million </a:t>
              </a:r>
            </a:p>
            <a:p>
              <a:pPr defTabSz="1371600"/>
              <a:r>
                <a:rPr lang="en-US" dirty="0">
                  <a:solidFill>
                    <a:prstClr val="black"/>
                  </a:solidFill>
                  <a:latin typeface="Calibri" panose="020F0502020204030204"/>
                </a:rPr>
                <a:t>To pay 1 man days for maintain</a:t>
              </a:r>
            </a:p>
          </p:txBody>
        </p:sp>
        <p:pic>
          <p:nvPicPr>
            <p:cNvPr id="197" name="Picture 196">
              <a:extLst>
                <a:ext uri="{FF2B5EF4-FFF2-40B4-BE49-F238E27FC236}">
                  <a16:creationId xmlns:a16="http://schemas.microsoft.com/office/drawing/2014/main" id="{FE1A5504-C039-730D-245B-AF2DAECA394E}"/>
                </a:ext>
              </a:extLst>
            </p:cNvPr>
            <p:cNvPicPr>
              <a:picLocks noChangeAspect="1"/>
            </p:cNvPicPr>
            <p:nvPr/>
          </p:nvPicPr>
          <p:blipFill>
            <a:blip r:embed="rId22"/>
            <a:stretch>
              <a:fillRect/>
            </a:stretch>
          </p:blipFill>
          <p:spPr>
            <a:xfrm>
              <a:off x="3212616" y="5712576"/>
              <a:ext cx="417717" cy="417717"/>
            </a:xfrm>
            <a:prstGeom prst="rect">
              <a:avLst/>
            </a:prstGeom>
          </p:spPr>
        </p:pic>
      </p:grpSp>
      <p:cxnSp>
        <p:nvCxnSpPr>
          <p:cNvPr id="198" name="Connector: Elbow 163">
            <a:extLst>
              <a:ext uri="{FF2B5EF4-FFF2-40B4-BE49-F238E27FC236}">
                <a16:creationId xmlns:a16="http://schemas.microsoft.com/office/drawing/2014/main" id="{B85D60D1-B9ED-7541-9C4B-37F8ED1DCEEE}"/>
              </a:ext>
            </a:extLst>
          </p:cNvPr>
          <p:cNvCxnSpPr>
            <a:cxnSpLocks/>
            <a:stCxn id="170" idx="3"/>
            <a:endCxn id="197" idx="1"/>
          </p:cNvCxnSpPr>
          <p:nvPr/>
        </p:nvCxnSpPr>
        <p:spPr>
          <a:xfrm>
            <a:off x="4676382" y="8286847"/>
            <a:ext cx="425135" cy="595306"/>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sp>
        <p:nvSpPr>
          <p:cNvPr id="211" name="TextBox 45">
            <a:extLst>
              <a:ext uri="{FF2B5EF4-FFF2-40B4-BE49-F238E27FC236}">
                <a16:creationId xmlns:a16="http://schemas.microsoft.com/office/drawing/2014/main" id="{0ADBFAE6-A745-5546-42BA-DA96C694EB86}"/>
              </a:ext>
            </a:extLst>
          </p:cNvPr>
          <p:cNvSpPr txBox="1"/>
          <p:nvPr/>
        </p:nvSpPr>
        <p:spPr>
          <a:xfrm>
            <a:off x="1409729" y="6332048"/>
            <a:ext cx="3280206" cy="1523494"/>
          </a:xfrm>
          <a:prstGeom prst="rect">
            <a:avLst/>
          </a:prstGeom>
          <a:noFill/>
        </p:spPr>
        <p:txBody>
          <a:bodyPr wrap="square" rtlCol="0">
            <a:spAutoFit/>
          </a:bodyPr>
          <a:lstStyle/>
          <a:p>
            <a:pPr defTabSz="1371600"/>
            <a:r>
              <a:rPr lang="en-US" sz="2100" b="1" dirty="0">
                <a:solidFill>
                  <a:srgbClr val="C00000"/>
                </a:solidFill>
                <a:latin typeface="Calibri" panose="020F0502020204030204"/>
              </a:rPr>
              <a:t>ACCURACY DATA </a:t>
            </a:r>
          </a:p>
          <a:p>
            <a:pPr defTabSz="1371600"/>
            <a:r>
              <a:rPr lang="en-US" dirty="0">
                <a:solidFill>
                  <a:prstClr val="black"/>
                </a:solidFill>
                <a:latin typeface="Calibri" panose="020F0502020204030204"/>
              </a:rPr>
              <a:t>Some form need accuracy of data (ex: Attendance, </a:t>
            </a:r>
            <a:r>
              <a:rPr lang="en-US" dirty="0" err="1">
                <a:solidFill>
                  <a:prstClr val="black"/>
                </a:solidFill>
                <a:latin typeface="Calibri" panose="020F0502020204030204"/>
              </a:rPr>
              <a:t>etc</a:t>
            </a:r>
            <a:r>
              <a:rPr lang="en-US" dirty="0">
                <a:solidFill>
                  <a:prstClr val="black"/>
                </a:solidFill>
                <a:latin typeface="Calibri" panose="020F0502020204030204"/>
              </a:rPr>
              <a:t>) to match with </a:t>
            </a:r>
            <a:r>
              <a:rPr lang="en-US" b="1" dirty="0">
                <a:solidFill>
                  <a:prstClr val="black"/>
                </a:solidFill>
                <a:latin typeface="Calibri" panose="020F0502020204030204"/>
              </a:rPr>
              <a:t>payroll </a:t>
            </a:r>
          </a:p>
          <a:p>
            <a:pPr defTabSz="1371600"/>
            <a:endParaRPr lang="en-US" b="1" dirty="0">
              <a:solidFill>
                <a:prstClr val="black"/>
              </a:solidFill>
              <a:latin typeface="Calibri" panose="020F0502020204030204"/>
            </a:endParaRPr>
          </a:p>
        </p:txBody>
      </p:sp>
      <p:sp>
        <p:nvSpPr>
          <p:cNvPr id="213" name="TextBox 45">
            <a:extLst>
              <a:ext uri="{FF2B5EF4-FFF2-40B4-BE49-F238E27FC236}">
                <a16:creationId xmlns:a16="http://schemas.microsoft.com/office/drawing/2014/main" id="{D2C47444-0FE9-F597-CB4B-D09B88DD903C}"/>
              </a:ext>
            </a:extLst>
          </p:cNvPr>
          <p:cNvSpPr txBox="1"/>
          <p:nvPr/>
        </p:nvSpPr>
        <p:spPr>
          <a:xfrm>
            <a:off x="5101517" y="6970856"/>
            <a:ext cx="3902262" cy="415498"/>
          </a:xfrm>
          <a:prstGeom prst="rect">
            <a:avLst/>
          </a:prstGeom>
          <a:noFill/>
        </p:spPr>
        <p:txBody>
          <a:bodyPr wrap="square" rtlCol="0">
            <a:spAutoFit/>
          </a:bodyPr>
          <a:lstStyle/>
          <a:p>
            <a:pPr algn="just" defTabSz="1371600"/>
            <a:r>
              <a:rPr lang="en-US" sz="2100" b="1" dirty="0">
                <a:solidFill>
                  <a:srgbClr val="C00000"/>
                </a:solidFill>
                <a:latin typeface="Calibri" panose="020F0502020204030204"/>
              </a:rPr>
              <a:t>NEED 5 DAYS FOR CORRECTION</a:t>
            </a:r>
          </a:p>
        </p:txBody>
      </p:sp>
      <p:pic>
        <p:nvPicPr>
          <p:cNvPr id="215" name="Picture 214">
            <a:extLst>
              <a:ext uri="{FF2B5EF4-FFF2-40B4-BE49-F238E27FC236}">
                <a16:creationId xmlns:a16="http://schemas.microsoft.com/office/drawing/2014/main" id="{41F887D9-8D17-50B6-CAB9-97E9131B43E5}"/>
              </a:ext>
            </a:extLst>
          </p:cNvPr>
          <p:cNvPicPr>
            <a:picLocks noChangeAspect="1"/>
          </p:cNvPicPr>
          <p:nvPr/>
        </p:nvPicPr>
        <p:blipFill>
          <a:blip r:embed="rId23"/>
          <a:stretch>
            <a:fillRect/>
          </a:stretch>
        </p:blipFill>
        <p:spPr>
          <a:xfrm>
            <a:off x="791284" y="6465241"/>
            <a:ext cx="663713" cy="663713"/>
          </a:xfrm>
          <a:prstGeom prst="rect">
            <a:avLst/>
          </a:prstGeom>
        </p:spPr>
      </p:pic>
      <p:sp>
        <p:nvSpPr>
          <p:cNvPr id="228" name="Rectangle 227">
            <a:extLst>
              <a:ext uri="{FF2B5EF4-FFF2-40B4-BE49-F238E27FC236}">
                <a16:creationId xmlns:a16="http://schemas.microsoft.com/office/drawing/2014/main" id="{00685783-A63E-AFF8-05D4-E734F5995AEF}"/>
              </a:ext>
            </a:extLst>
          </p:cNvPr>
          <p:cNvSpPr/>
          <p:nvPr/>
        </p:nvSpPr>
        <p:spPr>
          <a:xfrm>
            <a:off x="9814898" y="5455976"/>
            <a:ext cx="2830094" cy="324722"/>
          </a:xfrm>
          <a:prstGeom prst="rect">
            <a:avLst/>
          </a:prstGeom>
          <a:solidFill>
            <a:srgbClr val="6998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229" name="TextBox 228">
            <a:extLst>
              <a:ext uri="{FF2B5EF4-FFF2-40B4-BE49-F238E27FC236}">
                <a16:creationId xmlns:a16="http://schemas.microsoft.com/office/drawing/2014/main" id="{67B86922-F035-763E-8150-D51503B3D664}"/>
              </a:ext>
            </a:extLst>
          </p:cNvPr>
          <p:cNvSpPr txBox="1"/>
          <p:nvPr/>
        </p:nvSpPr>
        <p:spPr>
          <a:xfrm>
            <a:off x="9937251" y="5399426"/>
            <a:ext cx="2707740" cy="415498"/>
          </a:xfrm>
          <a:prstGeom prst="rect">
            <a:avLst/>
          </a:prstGeom>
          <a:noFill/>
        </p:spPr>
        <p:txBody>
          <a:bodyPr wrap="square" rtlCol="0">
            <a:spAutoFit/>
          </a:bodyPr>
          <a:lstStyle/>
          <a:p>
            <a:pPr defTabSz="1371600"/>
            <a:r>
              <a:rPr lang="en-US" sz="2100" b="1" dirty="0">
                <a:solidFill>
                  <a:prstClr val="white"/>
                </a:solidFill>
                <a:latin typeface="Calibri" panose="020F0502020204030204"/>
              </a:rPr>
              <a:t>ACTIVITIES</a:t>
            </a:r>
          </a:p>
        </p:txBody>
      </p:sp>
      <p:grpSp>
        <p:nvGrpSpPr>
          <p:cNvPr id="230" name="Group 229">
            <a:extLst>
              <a:ext uri="{FF2B5EF4-FFF2-40B4-BE49-F238E27FC236}">
                <a16:creationId xmlns:a16="http://schemas.microsoft.com/office/drawing/2014/main" id="{A78F0438-CB46-AD6E-D0CD-3BB0F3AD6D0A}"/>
              </a:ext>
            </a:extLst>
          </p:cNvPr>
          <p:cNvGrpSpPr/>
          <p:nvPr/>
        </p:nvGrpSpPr>
        <p:grpSpPr>
          <a:xfrm>
            <a:off x="9565601" y="3866009"/>
            <a:ext cx="1073432" cy="1042817"/>
            <a:chOff x="6340008" y="2574359"/>
            <a:chExt cx="1111281" cy="991486"/>
          </a:xfrm>
        </p:grpSpPr>
        <p:grpSp>
          <p:nvGrpSpPr>
            <p:cNvPr id="231" name="Group 3">
              <a:extLst>
                <a:ext uri="{FF2B5EF4-FFF2-40B4-BE49-F238E27FC236}">
                  <a16:creationId xmlns:a16="http://schemas.microsoft.com/office/drawing/2014/main" id="{FF3098A1-858C-F31A-C224-EB4D44447B33}"/>
                </a:ext>
              </a:extLst>
            </p:cNvPr>
            <p:cNvGrpSpPr/>
            <p:nvPr/>
          </p:nvGrpSpPr>
          <p:grpSpPr>
            <a:xfrm>
              <a:off x="6340008" y="2574359"/>
              <a:ext cx="1111281" cy="991486"/>
              <a:chOff x="0" y="0"/>
              <a:chExt cx="812800" cy="812800"/>
            </a:xfrm>
          </p:grpSpPr>
          <p:sp>
            <p:nvSpPr>
              <p:cNvPr id="233" name="Freeform 4">
                <a:extLst>
                  <a:ext uri="{FF2B5EF4-FFF2-40B4-BE49-F238E27FC236}">
                    <a16:creationId xmlns:a16="http://schemas.microsoft.com/office/drawing/2014/main" id="{E45B200E-DF20-632C-BF37-C232F578F02A}"/>
                  </a:ext>
                </a:extLst>
              </p:cNvPr>
              <p:cNvSpPr/>
              <p:nvPr/>
            </p:nvSpPr>
            <p:spPr>
              <a:xfrm>
                <a:off x="0" y="0"/>
                <a:ext cx="812800" cy="812800"/>
              </a:xfrm>
              <a:custGeom>
                <a:avLst/>
                <a:gdLst/>
                <a:ahLst/>
                <a:cxnLst/>
                <a:rect l="l" t="t" r="r" b="b"/>
                <a:pathLst>
                  <a:path w="812800" h="812800">
                    <a:moveTo>
                      <a:pt x="574675" y="0"/>
                    </a:moveTo>
                    <a:lnTo>
                      <a:pt x="812800" y="238125"/>
                    </a:lnTo>
                    <a:lnTo>
                      <a:pt x="812800" y="574675"/>
                    </a:lnTo>
                    <a:lnTo>
                      <a:pt x="574675" y="812800"/>
                    </a:lnTo>
                    <a:lnTo>
                      <a:pt x="238125" y="812800"/>
                    </a:lnTo>
                    <a:lnTo>
                      <a:pt x="0" y="574675"/>
                    </a:lnTo>
                    <a:lnTo>
                      <a:pt x="0" y="238125"/>
                    </a:lnTo>
                    <a:lnTo>
                      <a:pt x="238125" y="0"/>
                    </a:lnTo>
                    <a:lnTo>
                      <a:pt x="574675" y="0"/>
                    </a:lnTo>
                    <a:close/>
                  </a:path>
                </a:pathLst>
              </a:custGeom>
              <a:solidFill>
                <a:srgbClr val="003D60"/>
              </a:solidFill>
            </p:spPr>
            <p:txBody>
              <a:bodyPr/>
              <a:lstStyle/>
              <a:p>
                <a:pPr defTabSz="1371600"/>
                <a:endParaRPr lang="en-US" sz="2700">
                  <a:solidFill>
                    <a:prstClr val="black"/>
                  </a:solidFill>
                  <a:latin typeface="Calibri" panose="020F0502020204030204"/>
                </a:endParaRPr>
              </a:p>
            </p:txBody>
          </p:sp>
          <p:sp>
            <p:nvSpPr>
              <p:cNvPr id="234" name="TextBox 5">
                <a:extLst>
                  <a:ext uri="{FF2B5EF4-FFF2-40B4-BE49-F238E27FC236}">
                    <a16:creationId xmlns:a16="http://schemas.microsoft.com/office/drawing/2014/main" id="{28B80057-F1A9-D579-4A30-6B42609825DA}"/>
                  </a:ext>
                </a:extLst>
              </p:cNvPr>
              <p:cNvSpPr txBox="1"/>
              <p:nvPr/>
            </p:nvSpPr>
            <p:spPr>
              <a:xfrm>
                <a:off x="63500" y="6350"/>
                <a:ext cx="685800" cy="742950"/>
              </a:xfrm>
              <a:prstGeom prst="rect">
                <a:avLst/>
              </a:prstGeom>
            </p:spPr>
            <p:txBody>
              <a:bodyPr lIns="76200" tIns="76200" rIns="76200" bIns="76200" rtlCol="0" anchor="ctr"/>
              <a:lstStyle/>
              <a:p>
                <a:pPr algn="ctr" defTabSz="1371600">
                  <a:lnSpc>
                    <a:spcPts val="3989"/>
                  </a:lnSpc>
                </a:pPr>
                <a:endParaRPr sz="2700">
                  <a:solidFill>
                    <a:prstClr val="black"/>
                  </a:solidFill>
                  <a:latin typeface="Calibri" panose="020F0502020204030204"/>
                </a:endParaRPr>
              </a:p>
            </p:txBody>
          </p:sp>
        </p:grpSp>
        <p:pic>
          <p:nvPicPr>
            <p:cNvPr id="232" name="Graphic 231" descr="Target with solid fill">
              <a:extLst>
                <a:ext uri="{FF2B5EF4-FFF2-40B4-BE49-F238E27FC236}">
                  <a16:creationId xmlns:a16="http://schemas.microsoft.com/office/drawing/2014/main" id="{8E6F5D9E-6A9A-90B5-93DA-05D9361163D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438448" y="2610162"/>
              <a:ext cx="914400" cy="914400"/>
            </a:xfrm>
            <a:prstGeom prst="rect">
              <a:avLst/>
            </a:prstGeom>
          </p:spPr>
        </p:pic>
      </p:grpSp>
      <p:sp>
        <p:nvSpPr>
          <p:cNvPr id="242" name="TextBox 241">
            <a:extLst>
              <a:ext uri="{FF2B5EF4-FFF2-40B4-BE49-F238E27FC236}">
                <a16:creationId xmlns:a16="http://schemas.microsoft.com/office/drawing/2014/main" id="{00EECB27-D330-59FB-11E2-CFF22872CA7F}"/>
              </a:ext>
            </a:extLst>
          </p:cNvPr>
          <p:cNvSpPr txBox="1"/>
          <p:nvPr/>
        </p:nvSpPr>
        <p:spPr>
          <a:xfrm>
            <a:off x="9399360" y="5864807"/>
            <a:ext cx="8512944" cy="2908489"/>
          </a:xfrm>
          <a:prstGeom prst="rect">
            <a:avLst/>
          </a:prstGeom>
          <a:noFill/>
        </p:spPr>
        <p:txBody>
          <a:bodyPr wrap="square" numCol="3" rtlCol="0">
            <a:spAutoFit/>
          </a:bodyPr>
          <a:lstStyle/>
          <a:p>
            <a:pPr defTabSz="1371600"/>
            <a:r>
              <a:rPr lang="en-US" sz="2100" b="1" dirty="0">
                <a:solidFill>
                  <a:prstClr val="black"/>
                </a:solidFill>
                <a:latin typeface="Calibri" panose="020F0502020204030204"/>
              </a:rPr>
              <a:t>Create :</a:t>
            </a:r>
          </a:p>
          <a:p>
            <a:pPr marL="274320" indent="-274320" defTabSz="1371600">
              <a:buFont typeface="+mj-lt"/>
              <a:buAutoNum type="arabicPeriod"/>
            </a:pPr>
            <a:r>
              <a:rPr lang="en-US" dirty="0">
                <a:solidFill>
                  <a:prstClr val="black"/>
                </a:solidFill>
                <a:latin typeface="Calibri" panose="020F0502020204030204"/>
              </a:rPr>
              <a:t>E-Vehicle Lending</a:t>
            </a:r>
          </a:p>
          <a:p>
            <a:pPr marL="274320" indent="-274320" defTabSz="1371600">
              <a:buFont typeface="+mj-lt"/>
              <a:buAutoNum type="arabicPeriod"/>
            </a:pPr>
            <a:r>
              <a:rPr lang="en-US" dirty="0">
                <a:solidFill>
                  <a:prstClr val="black"/>
                </a:solidFill>
                <a:latin typeface="Calibri" panose="020F0502020204030204"/>
              </a:rPr>
              <a:t>E-Change Day</a:t>
            </a:r>
          </a:p>
          <a:p>
            <a:pPr marL="274320" indent="-274320" defTabSz="1371600">
              <a:buFont typeface="+mj-lt"/>
              <a:buAutoNum type="arabicPeriod"/>
            </a:pPr>
            <a:endParaRPr lang="en-US" dirty="0">
              <a:solidFill>
                <a:prstClr val="black"/>
              </a:solidFill>
              <a:latin typeface="Calibri" panose="020F0502020204030204"/>
            </a:endParaRPr>
          </a:p>
          <a:p>
            <a:pPr marL="274320" indent="-274320" defTabSz="1371600">
              <a:buFont typeface="+mj-lt"/>
              <a:buAutoNum type="arabicPeriod"/>
            </a:pPr>
            <a:endParaRPr lang="en-US" dirty="0">
              <a:solidFill>
                <a:prstClr val="black"/>
              </a:solidFill>
              <a:latin typeface="Calibri" panose="020F0502020204030204"/>
            </a:endParaRPr>
          </a:p>
          <a:p>
            <a:pPr marL="274320" indent="-274320" defTabSz="1371600">
              <a:buFont typeface="+mj-lt"/>
              <a:buAutoNum type="arabicPeriod"/>
            </a:pPr>
            <a:r>
              <a:rPr lang="en-US" dirty="0">
                <a:solidFill>
                  <a:prstClr val="black"/>
                </a:solidFill>
                <a:latin typeface="Calibri" panose="020F0502020204030204"/>
              </a:rPr>
              <a:t>E-Document Request</a:t>
            </a:r>
          </a:p>
          <a:p>
            <a:pPr marL="274320" indent="-274320" defTabSz="1371600">
              <a:buFont typeface="+mj-lt"/>
              <a:buAutoNum type="arabicPeriod"/>
            </a:pPr>
            <a:r>
              <a:rPr lang="en-US" dirty="0">
                <a:solidFill>
                  <a:prstClr val="black"/>
                </a:solidFill>
                <a:latin typeface="Calibri" panose="020F0502020204030204"/>
              </a:rPr>
              <a:t>E-Employee Absence</a:t>
            </a:r>
          </a:p>
          <a:p>
            <a:pPr marL="274320" indent="-274320" defTabSz="1371600">
              <a:buFont typeface="+mj-lt"/>
              <a:buAutoNum type="arabicPeriod"/>
            </a:pPr>
            <a:endParaRPr lang="en-US" dirty="0">
              <a:solidFill>
                <a:prstClr val="black"/>
              </a:solidFill>
              <a:latin typeface="Calibri" panose="020F0502020204030204"/>
            </a:endParaRPr>
          </a:p>
          <a:p>
            <a:pPr marL="274320" indent="-274320" defTabSz="1371600">
              <a:buFont typeface="+mj-lt"/>
              <a:buAutoNum type="arabicPeriod"/>
            </a:pPr>
            <a:endParaRPr lang="en-US" dirty="0">
              <a:solidFill>
                <a:prstClr val="black"/>
              </a:solidFill>
              <a:latin typeface="Calibri" panose="020F0502020204030204"/>
            </a:endParaRPr>
          </a:p>
          <a:p>
            <a:pPr marL="274320" indent="-274320" defTabSz="1371600">
              <a:buFont typeface="+mj-lt"/>
              <a:buAutoNum type="arabicPeriod"/>
            </a:pPr>
            <a:endParaRPr lang="en-US" dirty="0">
              <a:solidFill>
                <a:prstClr val="black"/>
              </a:solidFill>
              <a:latin typeface="Calibri" panose="020F0502020204030204"/>
            </a:endParaRPr>
          </a:p>
          <a:p>
            <a:pPr marL="274320" indent="-274320" defTabSz="1371600">
              <a:buFont typeface="+mj-lt"/>
              <a:buAutoNum type="arabicPeriod"/>
            </a:pPr>
            <a:r>
              <a:rPr lang="en-US" dirty="0">
                <a:solidFill>
                  <a:prstClr val="black"/>
                </a:solidFill>
                <a:latin typeface="Calibri" panose="020F0502020204030204"/>
              </a:rPr>
              <a:t>E-Holiday Work Request</a:t>
            </a:r>
          </a:p>
          <a:p>
            <a:pPr marL="274320" indent="-274320" defTabSz="1371600">
              <a:buFont typeface="+mj-lt"/>
              <a:buAutoNum type="arabicPeriod"/>
            </a:pPr>
            <a:r>
              <a:rPr lang="en-US" dirty="0">
                <a:solidFill>
                  <a:prstClr val="black"/>
                </a:solidFill>
                <a:latin typeface="Calibri" panose="020F0502020204030204"/>
              </a:rPr>
              <a:t>E-ID Card Replacement</a:t>
            </a:r>
          </a:p>
          <a:p>
            <a:pPr marL="342900" indent="-342900" defTabSz="1371600">
              <a:buFont typeface="+mj-lt"/>
              <a:buAutoNum type="arabicPeriod" startAt="3"/>
            </a:pPr>
            <a:endParaRPr lang="en-US" dirty="0">
              <a:solidFill>
                <a:prstClr val="black"/>
              </a:solidFill>
              <a:latin typeface="Calibri" panose="020F0502020204030204"/>
            </a:endParaRPr>
          </a:p>
          <a:p>
            <a:pPr marL="274320" indent="-274320" defTabSz="1371600">
              <a:buFont typeface="+mj-lt"/>
              <a:buAutoNum type="arabicPeriod"/>
            </a:pPr>
            <a:endParaRPr lang="en-US" dirty="0">
              <a:solidFill>
                <a:prstClr val="black"/>
              </a:solidFill>
              <a:latin typeface="Calibri" panose="020F0502020204030204"/>
            </a:endParaRPr>
          </a:p>
        </p:txBody>
      </p:sp>
      <p:sp>
        <p:nvSpPr>
          <p:cNvPr id="243" name="TextBox 242">
            <a:extLst>
              <a:ext uri="{FF2B5EF4-FFF2-40B4-BE49-F238E27FC236}">
                <a16:creationId xmlns:a16="http://schemas.microsoft.com/office/drawing/2014/main" id="{8364D3C0-545C-1CBF-79B0-B4EE2088F4A9}"/>
              </a:ext>
            </a:extLst>
          </p:cNvPr>
          <p:cNvSpPr txBox="1"/>
          <p:nvPr/>
        </p:nvSpPr>
        <p:spPr>
          <a:xfrm>
            <a:off x="9393408" y="6791930"/>
            <a:ext cx="7180932" cy="369332"/>
          </a:xfrm>
          <a:prstGeom prst="rect">
            <a:avLst/>
          </a:prstGeom>
          <a:noFill/>
        </p:spPr>
        <p:txBody>
          <a:bodyPr wrap="square" rtlCol="0">
            <a:spAutoFit/>
          </a:bodyPr>
          <a:lstStyle/>
          <a:p>
            <a:pPr defTabSz="1371600"/>
            <a:r>
              <a:rPr lang="en-US" dirty="0">
                <a:solidFill>
                  <a:prstClr val="black"/>
                </a:solidFill>
                <a:latin typeface="Calibri" panose="020F0502020204030204"/>
              </a:rPr>
              <a:t>7.  E-Mutation	    8.  E-Access</a:t>
            </a:r>
            <a:endParaRPr lang="en-US" sz="2400" dirty="0">
              <a:solidFill>
                <a:prstClr val="black"/>
              </a:solidFill>
              <a:latin typeface="Calibri" panose="020F0502020204030204"/>
            </a:endParaRPr>
          </a:p>
        </p:txBody>
      </p:sp>
      <p:sp>
        <p:nvSpPr>
          <p:cNvPr id="244" name="TextBox 243">
            <a:extLst>
              <a:ext uri="{FF2B5EF4-FFF2-40B4-BE49-F238E27FC236}">
                <a16:creationId xmlns:a16="http://schemas.microsoft.com/office/drawing/2014/main" id="{87E490B0-21BD-0B57-B87C-849078A3DCA9}"/>
              </a:ext>
            </a:extLst>
          </p:cNvPr>
          <p:cNvSpPr txBox="1"/>
          <p:nvPr/>
        </p:nvSpPr>
        <p:spPr>
          <a:xfrm>
            <a:off x="11704409" y="7331379"/>
            <a:ext cx="2168708" cy="923330"/>
          </a:xfrm>
          <a:prstGeom prst="rect">
            <a:avLst/>
          </a:prstGeom>
          <a:noFill/>
        </p:spPr>
        <p:txBody>
          <a:bodyPr wrap="square" rtlCol="0">
            <a:spAutoFit/>
          </a:bodyPr>
          <a:lstStyle/>
          <a:p>
            <a:pPr defTabSz="1371600"/>
            <a:r>
              <a:rPr lang="en-US" dirty="0">
                <a:solidFill>
                  <a:prstClr val="black"/>
                </a:solidFill>
                <a:latin typeface="Calibri" panose="020F0502020204030204"/>
              </a:rPr>
              <a:t>Create Documentation</a:t>
            </a:r>
          </a:p>
          <a:p>
            <a:pPr defTabSz="1371600"/>
            <a:r>
              <a:rPr lang="en-US" dirty="0">
                <a:solidFill>
                  <a:prstClr val="black"/>
                </a:solidFill>
                <a:latin typeface="Calibri" panose="020F0502020204030204"/>
              </a:rPr>
              <a:t>(manual book)</a:t>
            </a:r>
          </a:p>
        </p:txBody>
      </p:sp>
      <p:pic>
        <p:nvPicPr>
          <p:cNvPr id="245" name="Picture 244">
            <a:extLst>
              <a:ext uri="{FF2B5EF4-FFF2-40B4-BE49-F238E27FC236}">
                <a16:creationId xmlns:a16="http://schemas.microsoft.com/office/drawing/2014/main" id="{C6B65647-F692-12F2-CAAC-E98F211B11C2}"/>
              </a:ext>
            </a:extLst>
          </p:cNvPr>
          <p:cNvPicPr>
            <a:picLocks noChangeAspect="1"/>
          </p:cNvPicPr>
          <p:nvPr/>
        </p:nvPicPr>
        <p:blipFill>
          <a:blip r:embed="rId26"/>
          <a:stretch>
            <a:fillRect/>
          </a:stretch>
        </p:blipFill>
        <p:spPr>
          <a:xfrm>
            <a:off x="13842601" y="7305220"/>
            <a:ext cx="2495156" cy="1001996"/>
          </a:xfrm>
          <a:prstGeom prst="rect">
            <a:avLst/>
          </a:prstGeom>
          <a:effectLst>
            <a:outerShdw blurRad="63500" sx="102000" sy="102000" algn="ctr" rotWithShape="0">
              <a:prstClr val="black">
                <a:alpha val="40000"/>
              </a:prstClr>
            </a:outerShdw>
          </a:effectLst>
        </p:spPr>
      </p:pic>
      <p:sp>
        <p:nvSpPr>
          <p:cNvPr id="246" name="TextBox 245">
            <a:extLst>
              <a:ext uri="{FF2B5EF4-FFF2-40B4-BE49-F238E27FC236}">
                <a16:creationId xmlns:a16="http://schemas.microsoft.com/office/drawing/2014/main" id="{83CBDFDE-C940-403F-9CE3-93528BC48FD0}"/>
              </a:ext>
            </a:extLst>
          </p:cNvPr>
          <p:cNvSpPr txBox="1"/>
          <p:nvPr/>
        </p:nvSpPr>
        <p:spPr>
          <a:xfrm>
            <a:off x="16372205" y="7506414"/>
            <a:ext cx="1918925" cy="646331"/>
          </a:xfrm>
          <a:prstGeom prst="rect">
            <a:avLst/>
          </a:prstGeom>
          <a:noFill/>
        </p:spPr>
        <p:txBody>
          <a:bodyPr wrap="square" rtlCol="0">
            <a:spAutoFit/>
          </a:bodyPr>
          <a:lstStyle/>
          <a:p>
            <a:pPr defTabSz="1371600"/>
            <a:r>
              <a:rPr lang="en-US" dirty="0">
                <a:solidFill>
                  <a:prstClr val="black"/>
                </a:solidFill>
                <a:latin typeface="Calibri" panose="020F0502020204030204"/>
              </a:rPr>
              <a:t>Create Visualization</a:t>
            </a:r>
          </a:p>
        </p:txBody>
      </p:sp>
      <p:pic>
        <p:nvPicPr>
          <p:cNvPr id="247" name="Picture 246">
            <a:extLst>
              <a:ext uri="{FF2B5EF4-FFF2-40B4-BE49-F238E27FC236}">
                <a16:creationId xmlns:a16="http://schemas.microsoft.com/office/drawing/2014/main" id="{6273DE05-2417-38B2-F3CB-566EAE2DD8C9}"/>
              </a:ext>
            </a:extLst>
          </p:cNvPr>
          <p:cNvPicPr>
            <a:picLocks noChangeAspect="1"/>
          </p:cNvPicPr>
          <p:nvPr/>
        </p:nvPicPr>
        <p:blipFill>
          <a:blip r:embed="rId27"/>
          <a:stretch>
            <a:fillRect/>
          </a:stretch>
        </p:blipFill>
        <p:spPr>
          <a:xfrm>
            <a:off x="9503513" y="7305219"/>
            <a:ext cx="2212238" cy="1002762"/>
          </a:xfrm>
          <a:prstGeom prst="rect">
            <a:avLst/>
          </a:prstGeom>
          <a:effectLst>
            <a:outerShdw blurRad="63500" sx="102000" sy="102000" algn="ctr" rotWithShape="0">
              <a:prstClr val="black">
                <a:alpha val="40000"/>
              </a:prstClr>
            </a:outerShdw>
          </a:effectLst>
        </p:spPr>
      </p:pic>
      <p:pic>
        <p:nvPicPr>
          <p:cNvPr id="249" name="Graphic 248" descr="Badge 4 with solid fill">
            <a:extLst>
              <a:ext uri="{FF2B5EF4-FFF2-40B4-BE49-F238E27FC236}">
                <a16:creationId xmlns:a16="http://schemas.microsoft.com/office/drawing/2014/main" id="{D957A60F-BF6B-297B-EC60-2D7B5794DCF1}"/>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p:blipFill>
        <p:spPr>
          <a:xfrm>
            <a:off x="9306563" y="5288274"/>
            <a:ext cx="685800" cy="685800"/>
          </a:xfrm>
          <a:prstGeom prst="rect">
            <a:avLst/>
          </a:prstGeom>
        </p:spPr>
      </p:pic>
      <p:grpSp>
        <p:nvGrpSpPr>
          <p:cNvPr id="149" name="Group 148">
            <a:extLst>
              <a:ext uri="{FF2B5EF4-FFF2-40B4-BE49-F238E27FC236}">
                <a16:creationId xmlns:a16="http://schemas.microsoft.com/office/drawing/2014/main" id="{11C7599F-A825-3AA5-7703-0310C03AA19C}"/>
              </a:ext>
            </a:extLst>
          </p:cNvPr>
          <p:cNvGrpSpPr/>
          <p:nvPr/>
        </p:nvGrpSpPr>
        <p:grpSpPr>
          <a:xfrm>
            <a:off x="217205" y="3382106"/>
            <a:ext cx="3323052" cy="685800"/>
            <a:chOff x="288550" y="2228844"/>
            <a:chExt cx="2215368" cy="457200"/>
          </a:xfrm>
        </p:grpSpPr>
        <p:sp>
          <p:nvSpPr>
            <p:cNvPr id="138" name="Rectangle 137">
              <a:extLst>
                <a:ext uri="{FF2B5EF4-FFF2-40B4-BE49-F238E27FC236}">
                  <a16:creationId xmlns:a16="http://schemas.microsoft.com/office/drawing/2014/main" id="{91DA3D47-1556-4F70-14E1-88786EA26D38}"/>
                </a:ext>
              </a:extLst>
            </p:cNvPr>
            <p:cNvSpPr/>
            <p:nvPr/>
          </p:nvSpPr>
          <p:spPr>
            <a:xfrm>
              <a:off x="617189" y="2349566"/>
              <a:ext cx="1886729" cy="216481"/>
            </a:xfrm>
            <a:prstGeom prst="rect">
              <a:avLst/>
            </a:prstGeom>
            <a:solidFill>
              <a:srgbClr val="6998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pic>
          <p:nvPicPr>
            <p:cNvPr id="144" name="Graphic 143" descr="Badge 1 with solid fill">
              <a:extLst>
                <a:ext uri="{FF2B5EF4-FFF2-40B4-BE49-F238E27FC236}">
                  <a16:creationId xmlns:a16="http://schemas.microsoft.com/office/drawing/2014/main" id="{97FE1305-D73F-DCCE-D41C-A85DF7B9BA9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288550" y="2228844"/>
              <a:ext cx="457200" cy="457200"/>
            </a:xfrm>
            <a:prstGeom prst="rect">
              <a:avLst/>
            </a:prstGeom>
          </p:spPr>
        </p:pic>
      </p:grpSp>
      <p:sp>
        <p:nvSpPr>
          <p:cNvPr id="137" name="TextBox 136">
            <a:extLst>
              <a:ext uri="{FF2B5EF4-FFF2-40B4-BE49-F238E27FC236}">
                <a16:creationId xmlns:a16="http://schemas.microsoft.com/office/drawing/2014/main" id="{FF62337A-57D4-22BC-1182-A1FA5E35D793}"/>
              </a:ext>
            </a:extLst>
          </p:cNvPr>
          <p:cNvSpPr txBox="1"/>
          <p:nvPr/>
        </p:nvSpPr>
        <p:spPr>
          <a:xfrm>
            <a:off x="832517" y="3502359"/>
            <a:ext cx="2707740" cy="415498"/>
          </a:xfrm>
          <a:prstGeom prst="rect">
            <a:avLst/>
          </a:prstGeom>
          <a:noFill/>
        </p:spPr>
        <p:txBody>
          <a:bodyPr wrap="square" rtlCol="0">
            <a:spAutoFit/>
          </a:bodyPr>
          <a:lstStyle/>
          <a:p>
            <a:pPr defTabSz="1371600"/>
            <a:r>
              <a:rPr lang="en-US" sz="2100" b="1" dirty="0">
                <a:solidFill>
                  <a:prstClr val="white"/>
                </a:solidFill>
                <a:latin typeface="Calibri" panose="020F0502020204030204"/>
              </a:rPr>
              <a:t>CURRENT CONDITION</a:t>
            </a:r>
          </a:p>
        </p:txBody>
      </p:sp>
      <p:sp>
        <p:nvSpPr>
          <p:cNvPr id="250" name="TextBox 249">
            <a:extLst>
              <a:ext uri="{FF2B5EF4-FFF2-40B4-BE49-F238E27FC236}">
                <a16:creationId xmlns:a16="http://schemas.microsoft.com/office/drawing/2014/main" id="{DB7D223E-7D9A-C1EF-C4AD-78BB5A049BEA}"/>
              </a:ext>
            </a:extLst>
          </p:cNvPr>
          <p:cNvSpPr txBox="1"/>
          <p:nvPr/>
        </p:nvSpPr>
        <p:spPr>
          <a:xfrm>
            <a:off x="6114887" y="2703777"/>
            <a:ext cx="2296497" cy="415498"/>
          </a:xfrm>
          <a:prstGeom prst="rect">
            <a:avLst/>
          </a:prstGeom>
          <a:noFill/>
        </p:spPr>
        <p:txBody>
          <a:bodyPr wrap="square" rtlCol="0">
            <a:spAutoFit/>
          </a:bodyPr>
          <a:lstStyle/>
          <a:p>
            <a:pPr defTabSz="1371600"/>
            <a:endParaRPr lang="en-US" sz="2100" b="1" dirty="0">
              <a:solidFill>
                <a:srgbClr val="203864"/>
              </a:solidFill>
              <a:latin typeface="Calibri" panose="020F0502020204030204"/>
            </a:endParaRPr>
          </a:p>
        </p:txBody>
      </p:sp>
      <p:sp>
        <p:nvSpPr>
          <p:cNvPr id="251" name="TextBox 250">
            <a:extLst>
              <a:ext uri="{FF2B5EF4-FFF2-40B4-BE49-F238E27FC236}">
                <a16:creationId xmlns:a16="http://schemas.microsoft.com/office/drawing/2014/main" id="{5E208DF5-780B-EC37-A8B0-4BCA0262F16A}"/>
              </a:ext>
            </a:extLst>
          </p:cNvPr>
          <p:cNvSpPr txBox="1"/>
          <p:nvPr/>
        </p:nvSpPr>
        <p:spPr>
          <a:xfrm>
            <a:off x="6196474" y="2631017"/>
            <a:ext cx="2675054" cy="600164"/>
          </a:xfrm>
          <a:prstGeom prst="rect">
            <a:avLst/>
          </a:prstGeom>
          <a:noFill/>
        </p:spPr>
        <p:txBody>
          <a:bodyPr wrap="square" rtlCol="0">
            <a:spAutoFit/>
          </a:bodyPr>
          <a:lstStyle/>
          <a:p>
            <a:pPr defTabSz="1371600"/>
            <a:r>
              <a:rPr lang="en-US" sz="1650" dirty="0">
                <a:solidFill>
                  <a:srgbClr val="203864"/>
                </a:solidFill>
                <a:latin typeface="Calibri" panose="020F0502020204030204"/>
              </a:rPr>
              <a:t>All Form can be accessed in one Page ( DMIA PORTAL )</a:t>
            </a:r>
          </a:p>
        </p:txBody>
      </p:sp>
      <p:sp>
        <p:nvSpPr>
          <p:cNvPr id="252" name="TextBox 251">
            <a:extLst>
              <a:ext uri="{FF2B5EF4-FFF2-40B4-BE49-F238E27FC236}">
                <a16:creationId xmlns:a16="http://schemas.microsoft.com/office/drawing/2014/main" id="{9AC176A2-0529-1E81-0861-4BE2935EEFA5}"/>
              </a:ext>
            </a:extLst>
          </p:cNvPr>
          <p:cNvSpPr txBox="1"/>
          <p:nvPr/>
        </p:nvSpPr>
        <p:spPr>
          <a:xfrm>
            <a:off x="406888" y="4730755"/>
            <a:ext cx="244682" cy="346249"/>
          </a:xfrm>
          <a:prstGeom prst="rect">
            <a:avLst/>
          </a:prstGeom>
          <a:noFill/>
        </p:spPr>
        <p:txBody>
          <a:bodyPr wrap="square" rtlCol="0">
            <a:spAutoFit/>
          </a:bodyPr>
          <a:lstStyle/>
          <a:p>
            <a:pPr defTabSz="1371600"/>
            <a:r>
              <a:rPr lang="en-US" sz="1650" dirty="0">
                <a:solidFill>
                  <a:prstClr val="white"/>
                </a:solidFill>
                <a:latin typeface="Times New Roman" panose="02020603050405020304" pitchFamily="18" charset="0"/>
                <a:cs typeface="Times New Roman" panose="02020603050405020304" pitchFamily="18" charset="0"/>
              </a:rPr>
              <a:t>I</a:t>
            </a:r>
          </a:p>
        </p:txBody>
      </p:sp>
      <p:sp>
        <p:nvSpPr>
          <p:cNvPr id="253" name="TextBox 252">
            <a:extLst>
              <a:ext uri="{FF2B5EF4-FFF2-40B4-BE49-F238E27FC236}">
                <a16:creationId xmlns:a16="http://schemas.microsoft.com/office/drawing/2014/main" id="{93DB1F8D-9FA5-99A5-2B78-08DAB7EB680C}"/>
              </a:ext>
            </a:extLst>
          </p:cNvPr>
          <p:cNvSpPr txBox="1"/>
          <p:nvPr/>
        </p:nvSpPr>
        <p:spPr>
          <a:xfrm>
            <a:off x="354776" y="6613632"/>
            <a:ext cx="418781" cy="346249"/>
          </a:xfrm>
          <a:prstGeom prst="rect">
            <a:avLst/>
          </a:prstGeom>
          <a:noFill/>
        </p:spPr>
        <p:txBody>
          <a:bodyPr wrap="square" rtlCol="0">
            <a:spAutoFit/>
          </a:bodyPr>
          <a:lstStyle/>
          <a:p>
            <a:pPr defTabSz="1371600"/>
            <a:r>
              <a:rPr lang="en-US" sz="1650" dirty="0">
                <a:solidFill>
                  <a:prstClr val="white"/>
                </a:solidFill>
                <a:latin typeface="Times New Roman" panose="02020603050405020304" pitchFamily="18" charset="0"/>
                <a:cs typeface="Times New Roman" panose="02020603050405020304" pitchFamily="18" charset="0"/>
              </a:rPr>
              <a:t>II</a:t>
            </a:r>
          </a:p>
        </p:txBody>
      </p:sp>
      <p:sp>
        <p:nvSpPr>
          <p:cNvPr id="254" name="TextBox 253">
            <a:extLst>
              <a:ext uri="{FF2B5EF4-FFF2-40B4-BE49-F238E27FC236}">
                <a16:creationId xmlns:a16="http://schemas.microsoft.com/office/drawing/2014/main" id="{1293340C-7558-837F-C74B-02724E6ADD40}"/>
              </a:ext>
            </a:extLst>
          </p:cNvPr>
          <p:cNvSpPr txBox="1"/>
          <p:nvPr/>
        </p:nvSpPr>
        <p:spPr>
          <a:xfrm>
            <a:off x="321365" y="8296038"/>
            <a:ext cx="556740" cy="346249"/>
          </a:xfrm>
          <a:prstGeom prst="rect">
            <a:avLst/>
          </a:prstGeom>
          <a:noFill/>
        </p:spPr>
        <p:txBody>
          <a:bodyPr wrap="square" rtlCol="0">
            <a:spAutoFit/>
          </a:bodyPr>
          <a:lstStyle/>
          <a:p>
            <a:pPr defTabSz="1371600"/>
            <a:r>
              <a:rPr lang="en-US" sz="1650" dirty="0">
                <a:solidFill>
                  <a:prstClr val="white"/>
                </a:solidFill>
                <a:latin typeface="Times New Roman" panose="02020603050405020304" pitchFamily="18" charset="0"/>
                <a:cs typeface="Times New Roman" panose="02020603050405020304" pitchFamily="18" charset="0"/>
              </a:rPr>
              <a:t>III</a:t>
            </a:r>
          </a:p>
        </p:txBody>
      </p:sp>
      <p:cxnSp>
        <p:nvCxnSpPr>
          <p:cNvPr id="260" name="Straight Connector 259">
            <a:extLst>
              <a:ext uri="{FF2B5EF4-FFF2-40B4-BE49-F238E27FC236}">
                <a16:creationId xmlns:a16="http://schemas.microsoft.com/office/drawing/2014/main" id="{C0F0F39A-ED3E-72F2-3852-E97BD23F91CE}"/>
              </a:ext>
            </a:extLst>
          </p:cNvPr>
          <p:cNvCxnSpPr>
            <a:cxnSpLocks/>
          </p:cNvCxnSpPr>
          <p:nvPr/>
        </p:nvCxnSpPr>
        <p:spPr>
          <a:xfrm>
            <a:off x="1" y="774066"/>
            <a:ext cx="18414749" cy="0"/>
          </a:xfrm>
          <a:prstGeom prst="line">
            <a:avLst/>
          </a:prstGeom>
        </p:spPr>
        <p:style>
          <a:lnRef idx="1">
            <a:schemeClr val="accent2"/>
          </a:lnRef>
          <a:fillRef idx="0">
            <a:schemeClr val="accent2"/>
          </a:fillRef>
          <a:effectRef idx="0">
            <a:schemeClr val="accent2"/>
          </a:effectRef>
          <a:fontRef idx="minor">
            <a:schemeClr val="tx1"/>
          </a:fontRef>
        </p:style>
      </p:cxnSp>
      <p:sp>
        <p:nvSpPr>
          <p:cNvPr id="263" name="Rectangle: Rounded Corners 262">
            <a:hlinkClick r:id="rId32" action="ppaction://hlinksldjump"/>
            <a:extLst>
              <a:ext uri="{FF2B5EF4-FFF2-40B4-BE49-F238E27FC236}">
                <a16:creationId xmlns:a16="http://schemas.microsoft.com/office/drawing/2014/main" id="{88DD840B-09AC-C520-8CAB-D6B76F651CCD}"/>
              </a:ext>
            </a:extLst>
          </p:cNvPr>
          <p:cNvSpPr/>
          <p:nvPr/>
        </p:nvSpPr>
        <p:spPr>
          <a:xfrm>
            <a:off x="1461722" y="5235462"/>
            <a:ext cx="1157973" cy="235776"/>
          </a:xfrm>
          <a:prstGeom prst="roundRect">
            <a:avLst/>
          </a:prstGeom>
          <a:solidFill>
            <a:srgbClr val="203864"/>
          </a:solidFill>
          <a:ln>
            <a:solidFill>
              <a:srgbClr val="F4F2D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r>
              <a:rPr lang="en-US" sz="1050" dirty="0">
                <a:solidFill>
                  <a:prstClr val="white"/>
                </a:solidFill>
                <a:latin typeface="Calibri" panose="020F0502020204030204"/>
              </a:rPr>
              <a:t>CLICK DETAIL</a:t>
            </a:r>
          </a:p>
        </p:txBody>
      </p:sp>
      <p:cxnSp>
        <p:nvCxnSpPr>
          <p:cNvPr id="4" name="Connector: Elbow 163">
            <a:extLst>
              <a:ext uri="{FF2B5EF4-FFF2-40B4-BE49-F238E27FC236}">
                <a16:creationId xmlns:a16="http://schemas.microsoft.com/office/drawing/2014/main" id="{D8BBCE3E-2542-3396-1937-2F6F4F8B27C9}"/>
              </a:ext>
            </a:extLst>
          </p:cNvPr>
          <p:cNvCxnSpPr>
            <a:cxnSpLocks/>
            <a:stCxn id="211" idx="3"/>
            <a:endCxn id="213" idx="1"/>
          </p:cNvCxnSpPr>
          <p:nvPr/>
        </p:nvCxnSpPr>
        <p:spPr>
          <a:xfrm>
            <a:off x="4689935" y="7093795"/>
            <a:ext cx="411582" cy="84810"/>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3" name="Connector: Elbow 163">
            <a:extLst>
              <a:ext uri="{FF2B5EF4-FFF2-40B4-BE49-F238E27FC236}">
                <a16:creationId xmlns:a16="http://schemas.microsoft.com/office/drawing/2014/main" id="{C9DBD006-7CFC-2619-04ED-4FB841EBE920}"/>
              </a:ext>
            </a:extLst>
          </p:cNvPr>
          <p:cNvCxnSpPr>
            <a:cxnSpLocks/>
            <a:stCxn id="211" idx="3"/>
          </p:cNvCxnSpPr>
          <p:nvPr/>
        </p:nvCxnSpPr>
        <p:spPr>
          <a:xfrm flipV="1">
            <a:off x="4689935" y="6709667"/>
            <a:ext cx="424865" cy="384128"/>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sp>
        <p:nvSpPr>
          <p:cNvPr id="9" name="TextBox 45">
            <a:extLst>
              <a:ext uri="{FF2B5EF4-FFF2-40B4-BE49-F238E27FC236}">
                <a16:creationId xmlns:a16="http://schemas.microsoft.com/office/drawing/2014/main" id="{482E6B97-EF24-A829-BB2D-AE270C9FDD4A}"/>
              </a:ext>
            </a:extLst>
          </p:cNvPr>
          <p:cNvSpPr txBox="1"/>
          <p:nvPr/>
        </p:nvSpPr>
        <p:spPr>
          <a:xfrm>
            <a:off x="5101517" y="6370670"/>
            <a:ext cx="3746313" cy="415498"/>
          </a:xfrm>
          <a:prstGeom prst="rect">
            <a:avLst/>
          </a:prstGeom>
          <a:noFill/>
        </p:spPr>
        <p:txBody>
          <a:bodyPr wrap="square" rtlCol="0">
            <a:spAutoFit/>
          </a:bodyPr>
          <a:lstStyle/>
          <a:p>
            <a:pPr algn="just" defTabSz="1371600"/>
            <a:r>
              <a:rPr lang="en-US" sz="2100" b="1" dirty="0">
                <a:solidFill>
                  <a:srgbClr val="C00000"/>
                </a:solidFill>
                <a:latin typeface="Calibri" panose="020F0502020204030204"/>
              </a:rPr>
              <a:t>Many Payroll miscalculation </a:t>
            </a:r>
          </a:p>
        </p:txBody>
      </p:sp>
    </p:spTree>
    <p:extLst>
      <p:ext uri="{BB962C8B-B14F-4D97-AF65-F5344CB8AC3E}">
        <p14:creationId xmlns:p14="http://schemas.microsoft.com/office/powerpoint/2010/main" val="28853458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22943DCB-8271-4513-B2D6-3F8F23BD06E7}"/>
              </a:ext>
            </a:extLst>
          </p:cNvPr>
          <p:cNvGrpSpPr/>
          <p:nvPr/>
        </p:nvGrpSpPr>
        <p:grpSpPr>
          <a:xfrm>
            <a:off x="624841" y="167640"/>
            <a:ext cx="16994081" cy="1181100"/>
            <a:chOff x="345440" y="0"/>
            <a:chExt cx="11329387" cy="787400"/>
          </a:xfrm>
        </p:grpSpPr>
        <p:cxnSp>
          <p:nvCxnSpPr>
            <p:cNvPr id="5" name="Straight Connector 4">
              <a:extLst>
                <a:ext uri="{FF2B5EF4-FFF2-40B4-BE49-F238E27FC236}">
                  <a16:creationId xmlns:a16="http://schemas.microsoft.com/office/drawing/2014/main" id="{783AD2D1-2CF6-43CE-ABE8-D6DA8E5F1E50}"/>
                </a:ext>
              </a:extLst>
            </p:cNvPr>
            <p:cNvCxnSpPr>
              <a:cxnSpLocks/>
            </p:cNvCxnSpPr>
            <p:nvPr/>
          </p:nvCxnSpPr>
          <p:spPr>
            <a:xfrm>
              <a:off x="574946" y="561273"/>
              <a:ext cx="11099881" cy="0"/>
            </a:xfrm>
            <a:prstGeom prst="line">
              <a:avLst/>
            </a:prstGeom>
            <a:ln w="38100">
              <a:solidFill>
                <a:srgbClr val="FCDC2A"/>
              </a:solidFill>
            </a:ln>
          </p:spPr>
          <p:style>
            <a:lnRef idx="3">
              <a:schemeClr val="accent1"/>
            </a:lnRef>
            <a:fillRef idx="0">
              <a:schemeClr val="accent1"/>
            </a:fillRef>
            <a:effectRef idx="2">
              <a:schemeClr val="accent1"/>
            </a:effectRef>
            <a:fontRef idx="minor">
              <a:schemeClr val="tx1"/>
            </a:fontRef>
          </p:style>
        </p:cxnSp>
        <p:grpSp>
          <p:nvGrpSpPr>
            <p:cNvPr id="16" name="Group 15">
              <a:extLst>
                <a:ext uri="{FF2B5EF4-FFF2-40B4-BE49-F238E27FC236}">
                  <a16:creationId xmlns:a16="http://schemas.microsoft.com/office/drawing/2014/main" id="{F0F22D2F-3EB8-47DD-A4A2-0DC2421C04F7}"/>
                </a:ext>
              </a:extLst>
            </p:cNvPr>
            <p:cNvGrpSpPr/>
            <p:nvPr/>
          </p:nvGrpSpPr>
          <p:grpSpPr>
            <a:xfrm>
              <a:off x="345440" y="0"/>
              <a:ext cx="3139439" cy="787400"/>
              <a:chOff x="1036320" y="-9145"/>
              <a:chExt cx="3139439" cy="787400"/>
            </a:xfrm>
          </p:grpSpPr>
          <p:sp>
            <p:nvSpPr>
              <p:cNvPr id="15" name="Flowchart: Data 14">
                <a:extLst>
                  <a:ext uri="{FF2B5EF4-FFF2-40B4-BE49-F238E27FC236}">
                    <a16:creationId xmlns:a16="http://schemas.microsoft.com/office/drawing/2014/main" id="{10FCA821-236E-4348-9FD1-F0399D6D4F1D}"/>
                  </a:ext>
                </a:extLst>
              </p:cNvPr>
              <p:cNvSpPr/>
              <p:nvPr/>
            </p:nvSpPr>
            <p:spPr>
              <a:xfrm>
                <a:off x="1169386" y="194360"/>
                <a:ext cx="3006373" cy="366914"/>
              </a:xfrm>
              <a:prstGeom prst="flowChartInputOutput">
                <a:avLst/>
              </a:prstGeom>
              <a:solidFill>
                <a:srgbClr val="114232"/>
              </a:solidFill>
              <a:ln>
                <a:solidFill>
                  <a:srgbClr val="FCDC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700" dirty="0">
                    <a:solidFill>
                      <a:prstClr val="white"/>
                    </a:solidFill>
                    <a:latin typeface="Calibri" panose="020F0502020204030204"/>
                  </a:rPr>
                  <a:t>Smart HR System</a:t>
                </a:r>
              </a:p>
            </p:txBody>
          </p:sp>
          <p:sp>
            <p:nvSpPr>
              <p:cNvPr id="10" name="Flowchart: Connector 9">
                <a:extLst>
                  <a:ext uri="{FF2B5EF4-FFF2-40B4-BE49-F238E27FC236}">
                    <a16:creationId xmlns:a16="http://schemas.microsoft.com/office/drawing/2014/main" id="{FA5D50CD-2613-4BD6-8FBE-F6326841A562}"/>
                  </a:ext>
                </a:extLst>
              </p:cNvPr>
              <p:cNvSpPr/>
              <p:nvPr/>
            </p:nvSpPr>
            <p:spPr>
              <a:xfrm>
                <a:off x="1036320" y="-9145"/>
                <a:ext cx="772160" cy="787400"/>
              </a:xfrm>
              <a:prstGeom prst="flowChartConnector">
                <a:avLst/>
              </a:prstGeom>
              <a:solidFill>
                <a:srgbClr val="114232"/>
              </a:solidFill>
              <a:ln>
                <a:solidFill>
                  <a:srgbClr val="FCDC2A"/>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700" b="1" dirty="0">
                    <a:solidFill>
                      <a:prstClr val="white"/>
                    </a:solidFill>
                    <a:latin typeface="Calibri" panose="020F0502020204030204"/>
                  </a:rPr>
                  <a:t>SHS</a:t>
                </a:r>
              </a:p>
            </p:txBody>
          </p:sp>
        </p:grpSp>
      </p:grpSp>
      <p:grpSp>
        <p:nvGrpSpPr>
          <p:cNvPr id="26" name="Group 25">
            <a:extLst>
              <a:ext uri="{FF2B5EF4-FFF2-40B4-BE49-F238E27FC236}">
                <a16:creationId xmlns:a16="http://schemas.microsoft.com/office/drawing/2014/main" id="{D7BE8D71-9E63-4E52-B0A6-610A3B657B16}"/>
              </a:ext>
            </a:extLst>
          </p:cNvPr>
          <p:cNvGrpSpPr/>
          <p:nvPr/>
        </p:nvGrpSpPr>
        <p:grpSpPr>
          <a:xfrm>
            <a:off x="669080" y="9346030"/>
            <a:ext cx="16949841" cy="784757"/>
            <a:chOff x="171990" y="6029960"/>
            <a:chExt cx="8363447" cy="723898"/>
          </a:xfrm>
        </p:grpSpPr>
        <p:sp>
          <p:nvSpPr>
            <p:cNvPr id="22" name="Arrow: Pentagon 21">
              <a:extLst>
                <a:ext uri="{FF2B5EF4-FFF2-40B4-BE49-F238E27FC236}">
                  <a16:creationId xmlns:a16="http://schemas.microsoft.com/office/drawing/2014/main" id="{60850AA6-1B46-45CA-A6C9-B5A59567CBD7}"/>
                </a:ext>
              </a:extLst>
            </p:cNvPr>
            <p:cNvSpPr/>
            <p:nvPr/>
          </p:nvSpPr>
          <p:spPr>
            <a:xfrm>
              <a:off x="171990" y="6029960"/>
              <a:ext cx="6405659" cy="716280"/>
            </a:xfrm>
            <a:prstGeom prst="homePlate">
              <a:avLst>
                <a:gd name="adj" fmla="val 75532"/>
              </a:avLst>
            </a:prstGeom>
            <a:solidFill>
              <a:srgbClr val="114232"/>
            </a:solidFill>
            <a:ln>
              <a:solidFill>
                <a:srgbClr val="FCDC2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23" name="Arrow: Chevron 22">
              <a:extLst>
                <a:ext uri="{FF2B5EF4-FFF2-40B4-BE49-F238E27FC236}">
                  <a16:creationId xmlns:a16="http://schemas.microsoft.com/office/drawing/2014/main" id="{446EBE59-2304-4EAA-9D00-584C644CE234}"/>
                </a:ext>
              </a:extLst>
            </p:cNvPr>
            <p:cNvSpPr/>
            <p:nvPr/>
          </p:nvSpPr>
          <p:spPr>
            <a:xfrm>
              <a:off x="6413757" y="6029960"/>
              <a:ext cx="667235" cy="716275"/>
            </a:xfrm>
            <a:prstGeom prst="chevron">
              <a:avLst>
                <a:gd name="adj" fmla="val 75532"/>
              </a:avLst>
            </a:prstGeom>
            <a:solidFill>
              <a:srgbClr val="114232"/>
            </a:solidFill>
            <a:ln>
              <a:solidFill>
                <a:srgbClr val="FCDC2A"/>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black"/>
                </a:solidFill>
                <a:latin typeface="Calibri" panose="020F0502020204030204"/>
              </a:endParaRPr>
            </a:p>
          </p:txBody>
        </p:sp>
        <p:sp>
          <p:nvSpPr>
            <p:cNvPr id="24" name="Arrow: Chevron 23">
              <a:extLst>
                <a:ext uri="{FF2B5EF4-FFF2-40B4-BE49-F238E27FC236}">
                  <a16:creationId xmlns:a16="http://schemas.microsoft.com/office/drawing/2014/main" id="{287C3D54-42D3-471F-9B1E-B69A6298990D}"/>
                </a:ext>
              </a:extLst>
            </p:cNvPr>
            <p:cNvSpPr/>
            <p:nvPr/>
          </p:nvSpPr>
          <p:spPr>
            <a:xfrm>
              <a:off x="6898572" y="6037583"/>
              <a:ext cx="667235" cy="716275"/>
            </a:xfrm>
            <a:prstGeom prst="chevron">
              <a:avLst>
                <a:gd name="adj" fmla="val 75532"/>
              </a:avLst>
            </a:prstGeom>
            <a:solidFill>
              <a:srgbClr val="114232"/>
            </a:solidFill>
            <a:ln>
              <a:solidFill>
                <a:srgbClr val="FCDC2A"/>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black"/>
                </a:solidFill>
                <a:latin typeface="Calibri" panose="020F0502020204030204"/>
              </a:endParaRPr>
            </a:p>
          </p:txBody>
        </p:sp>
        <p:sp>
          <p:nvSpPr>
            <p:cNvPr id="25" name="Arrow: Chevron 24">
              <a:extLst>
                <a:ext uri="{FF2B5EF4-FFF2-40B4-BE49-F238E27FC236}">
                  <a16:creationId xmlns:a16="http://schemas.microsoft.com/office/drawing/2014/main" id="{F2658DE0-BBF4-415A-B98A-494D782B3706}"/>
                </a:ext>
              </a:extLst>
            </p:cNvPr>
            <p:cNvSpPr/>
            <p:nvPr/>
          </p:nvSpPr>
          <p:spPr>
            <a:xfrm>
              <a:off x="7383387" y="6037583"/>
              <a:ext cx="667235" cy="716275"/>
            </a:xfrm>
            <a:prstGeom prst="chevron">
              <a:avLst>
                <a:gd name="adj" fmla="val 75532"/>
              </a:avLst>
            </a:prstGeom>
            <a:solidFill>
              <a:srgbClr val="114232"/>
            </a:solidFill>
            <a:ln>
              <a:solidFill>
                <a:srgbClr val="FCDC2A"/>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black"/>
                </a:solidFill>
                <a:latin typeface="Calibri" panose="020F0502020204030204"/>
              </a:endParaRPr>
            </a:p>
          </p:txBody>
        </p:sp>
        <p:sp>
          <p:nvSpPr>
            <p:cNvPr id="29" name="Arrow: Chevron 28">
              <a:extLst>
                <a:ext uri="{FF2B5EF4-FFF2-40B4-BE49-F238E27FC236}">
                  <a16:creationId xmlns:a16="http://schemas.microsoft.com/office/drawing/2014/main" id="{5216B670-70E4-41F0-8817-15ACD7D6F1E9}"/>
                </a:ext>
              </a:extLst>
            </p:cNvPr>
            <p:cNvSpPr/>
            <p:nvPr/>
          </p:nvSpPr>
          <p:spPr>
            <a:xfrm>
              <a:off x="7868202" y="6029960"/>
              <a:ext cx="667235" cy="716275"/>
            </a:xfrm>
            <a:prstGeom prst="chevron">
              <a:avLst>
                <a:gd name="adj" fmla="val 75532"/>
              </a:avLst>
            </a:prstGeom>
            <a:solidFill>
              <a:srgbClr val="114232"/>
            </a:solidFill>
            <a:ln>
              <a:solidFill>
                <a:srgbClr val="FCDC2A"/>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black"/>
                </a:solidFill>
                <a:latin typeface="Calibri" panose="020F0502020204030204"/>
              </a:endParaRPr>
            </a:p>
          </p:txBody>
        </p:sp>
      </p:grpSp>
      <p:pic>
        <p:nvPicPr>
          <p:cNvPr id="28" name="Picture 27">
            <a:extLst>
              <a:ext uri="{FF2B5EF4-FFF2-40B4-BE49-F238E27FC236}">
                <a16:creationId xmlns:a16="http://schemas.microsoft.com/office/drawing/2014/main" id="{92C40BF2-CC9A-4BF4-9978-7C9778BEB2DA}"/>
              </a:ext>
            </a:extLst>
          </p:cNvPr>
          <p:cNvPicPr>
            <a:picLocks noChangeAspect="1"/>
          </p:cNvPicPr>
          <p:nvPr/>
        </p:nvPicPr>
        <p:blipFill>
          <a:blip r:embed="rId2"/>
          <a:stretch>
            <a:fillRect/>
          </a:stretch>
        </p:blipFill>
        <p:spPr>
          <a:xfrm>
            <a:off x="-7991372" y="2485654"/>
            <a:ext cx="5329982" cy="5315693"/>
          </a:xfrm>
          <a:prstGeom prst="rect">
            <a:avLst/>
          </a:prstGeom>
        </p:spPr>
      </p:pic>
    </p:spTree>
    <p:extLst>
      <p:ext uri="{BB962C8B-B14F-4D97-AF65-F5344CB8AC3E}">
        <p14:creationId xmlns:p14="http://schemas.microsoft.com/office/powerpoint/2010/main" val="25954807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22943DCB-8271-4513-B2D6-3F8F23BD06E7}"/>
              </a:ext>
            </a:extLst>
          </p:cNvPr>
          <p:cNvGrpSpPr/>
          <p:nvPr/>
        </p:nvGrpSpPr>
        <p:grpSpPr>
          <a:xfrm>
            <a:off x="624841" y="167640"/>
            <a:ext cx="16994081" cy="1181100"/>
            <a:chOff x="345440" y="0"/>
            <a:chExt cx="11329387" cy="787400"/>
          </a:xfrm>
        </p:grpSpPr>
        <p:cxnSp>
          <p:nvCxnSpPr>
            <p:cNvPr id="5" name="Straight Connector 4">
              <a:extLst>
                <a:ext uri="{FF2B5EF4-FFF2-40B4-BE49-F238E27FC236}">
                  <a16:creationId xmlns:a16="http://schemas.microsoft.com/office/drawing/2014/main" id="{783AD2D1-2CF6-43CE-ABE8-D6DA8E5F1E50}"/>
                </a:ext>
              </a:extLst>
            </p:cNvPr>
            <p:cNvCxnSpPr>
              <a:cxnSpLocks/>
            </p:cNvCxnSpPr>
            <p:nvPr/>
          </p:nvCxnSpPr>
          <p:spPr>
            <a:xfrm>
              <a:off x="574946" y="561273"/>
              <a:ext cx="11099881" cy="0"/>
            </a:xfrm>
            <a:prstGeom prst="line">
              <a:avLst/>
            </a:prstGeom>
            <a:ln w="38100">
              <a:solidFill>
                <a:srgbClr val="FCDC2A"/>
              </a:solidFill>
            </a:ln>
          </p:spPr>
          <p:style>
            <a:lnRef idx="3">
              <a:schemeClr val="accent1"/>
            </a:lnRef>
            <a:fillRef idx="0">
              <a:schemeClr val="accent1"/>
            </a:fillRef>
            <a:effectRef idx="2">
              <a:schemeClr val="accent1"/>
            </a:effectRef>
            <a:fontRef idx="minor">
              <a:schemeClr val="tx1"/>
            </a:fontRef>
          </p:style>
        </p:cxnSp>
        <p:grpSp>
          <p:nvGrpSpPr>
            <p:cNvPr id="16" name="Group 15">
              <a:extLst>
                <a:ext uri="{FF2B5EF4-FFF2-40B4-BE49-F238E27FC236}">
                  <a16:creationId xmlns:a16="http://schemas.microsoft.com/office/drawing/2014/main" id="{F0F22D2F-3EB8-47DD-A4A2-0DC2421C04F7}"/>
                </a:ext>
              </a:extLst>
            </p:cNvPr>
            <p:cNvGrpSpPr/>
            <p:nvPr/>
          </p:nvGrpSpPr>
          <p:grpSpPr>
            <a:xfrm>
              <a:off x="345440" y="0"/>
              <a:ext cx="3139439" cy="787400"/>
              <a:chOff x="1036320" y="-9145"/>
              <a:chExt cx="3139439" cy="787400"/>
            </a:xfrm>
          </p:grpSpPr>
          <p:sp>
            <p:nvSpPr>
              <p:cNvPr id="15" name="Flowchart: Data 14">
                <a:extLst>
                  <a:ext uri="{FF2B5EF4-FFF2-40B4-BE49-F238E27FC236}">
                    <a16:creationId xmlns:a16="http://schemas.microsoft.com/office/drawing/2014/main" id="{10FCA821-236E-4348-9FD1-F0399D6D4F1D}"/>
                  </a:ext>
                </a:extLst>
              </p:cNvPr>
              <p:cNvSpPr/>
              <p:nvPr/>
            </p:nvSpPr>
            <p:spPr>
              <a:xfrm>
                <a:off x="1169386" y="194360"/>
                <a:ext cx="3006373" cy="366914"/>
              </a:xfrm>
              <a:prstGeom prst="flowChartInputOutput">
                <a:avLst/>
              </a:prstGeom>
              <a:solidFill>
                <a:srgbClr val="114232"/>
              </a:solidFill>
              <a:ln>
                <a:solidFill>
                  <a:srgbClr val="FCDC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700" dirty="0">
                    <a:solidFill>
                      <a:prstClr val="white"/>
                    </a:solidFill>
                    <a:latin typeface="Calibri" panose="020F0502020204030204"/>
                  </a:rPr>
                  <a:t>Smart HR System</a:t>
                </a:r>
              </a:p>
            </p:txBody>
          </p:sp>
          <p:sp>
            <p:nvSpPr>
              <p:cNvPr id="10" name="Flowchart: Connector 9">
                <a:extLst>
                  <a:ext uri="{FF2B5EF4-FFF2-40B4-BE49-F238E27FC236}">
                    <a16:creationId xmlns:a16="http://schemas.microsoft.com/office/drawing/2014/main" id="{FA5D50CD-2613-4BD6-8FBE-F6326841A562}"/>
                  </a:ext>
                </a:extLst>
              </p:cNvPr>
              <p:cNvSpPr/>
              <p:nvPr/>
            </p:nvSpPr>
            <p:spPr>
              <a:xfrm>
                <a:off x="1036320" y="-9145"/>
                <a:ext cx="772160" cy="787400"/>
              </a:xfrm>
              <a:prstGeom prst="flowChartConnector">
                <a:avLst/>
              </a:prstGeom>
              <a:solidFill>
                <a:srgbClr val="114232"/>
              </a:solidFill>
              <a:ln>
                <a:solidFill>
                  <a:srgbClr val="FCDC2A"/>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r>
                  <a:rPr lang="en-US" sz="2700" b="1" dirty="0">
                    <a:solidFill>
                      <a:prstClr val="white"/>
                    </a:solidFill>
                    <a:latin typeface="Calibri" panose="020F0502020204030204"/>
                  </a:rPr>
                  <a:t>SHS</a:t>
                </a:r>
              </a:p>
            </p:txBody>
          </p:sp>
        </p:grpSp>
      </p:grpSp>
      <p:grpSp>
        <p:nvGrpSpPr>
          <p:cNvPr id="26" name="Group 25">
            <a:extLst>
              <a:ext uri="{FF2B5EF4-FFF2-40B4-BE49-F238E27FC236}">
                <a16:creationId xmlns:a16="http://schemas.microsoft.com/office/drawing/2014/main" id="{D7BE8D71-9E63-4E52-B0A6-610A3B657B16}"/>
              </a:ext>
            </a:extLst>
          </p:cNvPr>
          <p:cNvGrpSpPr/>
          <p:nvPr/>
        </p:nvGrpSpPr>
        <p:grpSpPr>
          <a:xfrm>
            <a:off x="669080" y="9346030"/>
            <a:ext cx="16949841" cy="784757"/>
            <a:chOff x="171990" y="6029960"/>
            <a:chExt cx="8363447" cy="723898"/>
          </a:xfrm>
        </p:grpSpPr>
        <p:sp>
          <p:nvSpPr>
            <p:cNvPr id="22" name="Arrow: Pentagon 21">
              <a:extLst>
                <a:ext uri="{FF2B5EF4-FFF2-40B4-BE49-F238E27FC236}">
                  <a16:creationId xmlns:a16="http://schemas.microsoft.com/office/drawing/2014/main" id="{60850AA6-1B46-45CA-A6C9-B5A59567CBD7}"/>
                </a:ext>
              </a:extLst>
            </p:cNvPr>
            <p:cNvSpPr/>
            <p:nvPr/>
          </p:nvSpPr>
          <p:spPr>
            <a:xfrm>
              <a:off x="171990" y="6029960"/>
              <a:ext cx="6405659" cy="716280"/>
            </a:xfrm>
            <a:prstGeom prst="homePlate">
              <a:avLst>
                <a:gd name="adj" fmla="val 75532"/>
              </a:avLst>
            </a:prstGeom>
            <a:solidFill>
              <a:srgbClr val="114232"/>
            </a:solidFill>
            <a:ln>
              <a:solidFill>
                <a:srgbClr val="FCDC2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Calibri" panose="020F0502020204030204"/>
              </a:endParaRPr>
            </a:p>
          </p:txBody>
        </p:sp>
        <p:sp>
          <p:nvSpPr>
            <p:cNvPr id="23" name="Arrow: Chevron 22">
              <a:extLst>
                <a:ext uri="{FF2B5EF4-FFF2-40B4-BE49-F238E27FC236}">
                  <a16:creationId xmlns:a16="http://schemas.microsoft.com/office/drawing/2014/main" id="{446EBE59-2304-4EAA-9D00-584C644CE234}"/>
                </a:ext>
              </a:extLst>
            </p:cNvPr>
            <p:cNvSpPr/>
            <p:nvPr/>
          </p:nvSpPr>
          <p:spPr>
            <a:xfrm>
              <a:off x="6413757" y="6029960"/>
              <a:ext cx="667235" cy="716275"/>
            </a:xfrm>
            <a:prstGeom prst="chevron">
              <a:avLst>
                <a:gd name="adj" fmla="val 75532"/>
              </a:avLst>
            </a:prstGeom>
            <a:solidFill>
              <a:srgbClr val="114232"/>
            </a:solidFill>
            <a:ln>
              <a:solidFill>
                <a:srgbClr val="FCDC2A"/>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black"/>
                </a:solidFill>
                <a:latin typeface="Calibri" panose="020F0502020204030204"/>
              </a:endParaRPr>
            </a:p>
          </p:txBody>
        </p:sp>
        <p:sp>
          <p:nvSpPr>
            <p:cNvPr id="24" name="Arrow: Chevron 23">
              <a:extLst>
                <a:ext uri="{FF2B5EF4-FFF2-40B4-BE49-F238E27FC236}">
                  <a16:creationId xmlns:a16="http://schemas.microsoft.com/office/drawing/2014/main" id="{287C3D54-42D3-471F-9B1E-B69A6298990D}"/>
                </a:ext>
              </a:extLst>
            </p:cNvPr>
            <p:cNvSpPr/>
            <p:nvPr/>
          </p:nvSpPr>
          <p:spPr>
            <a:xfrm>
              <a:off x="6898572" y="6037583"/>
              <a:ext cx="667235" cy="716275"/>
            </a:xfrm>
            <a:prstGeom prst="chevron">
              <a:avLst>
                <a:gd name="adj" fmla="val 75532"/>
              </a:avLst>
            </a:prstGeom>
            <a:solidFill>
              <a:srgbClr val="114232"/>
            </a:solidFill>
            <a:ln>
              <a:solidFill>
                <a:srgbClr val="FCDC2A"/>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black"/>
                </a:solidFill>
                <a:latin typeface="Calibri" panose="020F0502020204030204"/>
              </a:endParaRPr>
            </a:p>
          </p:txBody>
        </p:sp>
        <p:sp>
          <p:nvSpPr>
            <p:cNvPr id="25" name="Arrow: Chevron 24">
              <a:extLst>
                <a:ext uri="{FF2B5EF4-FFF2-40B4-BE49-F238E27FC236}">
                  <a16:creationId xmlns:a16="http://schemas.microsoft.com/office/drawing/2014/main" id="{F2658DE0-BBF4-415A-B98A-494D782B3706}"/>
                </a:ext>
              </a:extLst>
            </p:cNvPr>
            <p:cNvSpPr/>
            <p:nvPr/>
          </p:nvSpPr>
          <p:spPr>
            <a:xfrm>
              <a:off x="7383387" y="6037583"/>
              <a:ext cx="667235" cy="716275"/>
            </a:xfrm>
            <a:prstGeom prst="chevron">
              <a:avLst>
                <a:gd name="adj" fmla="val 75532"/>
              </a:avLst>
            </a:prstGeom>
            <a:solidFill>
              <a:srgbClr val="114232"/>
            </a:solidFill>
            <a:ln>
              <a:solidFill>
                <a:srgbClr val="FCDC2A"/>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black"/>
                </a:solidFill>
                <a:latin typeface="Calibri" panose="020F0502020204030204"/>
              </a:endParaRPr>
            </a:p>
          </p:txBody>
        </p:sp>
        <p:sp>
          <p:nvSpPr>
            <p:cNvPr id="29" name="Arrow: Chevron 28">
              <a:extLst>
                <a:ext uri="{FF2B5EF4-FFF2-40B4-BE49-F238E27FC236}">
                  <a16:creationId xmlns:a16="http://schemas.microsoft.com/office/drawing/2014/main" id="{5216B670-70E4-41F0-8817-15ACD7D6F1E9}"/>
                </a:ext>
              </a:extLst>
            </p:cNvPr>
            <p:cNvSpPr/>
            <p:nvPr/>
          </p:nvSpPr>
          <p:spPr>
            <a:xfrm>
              <a:off x="7868202" y="6029960"/>
              <a:ext cx="667235" cy="716275"/>
            </a:xfrm>
            <a:prstGeom prst="chevron">
              <a:avLst>
                <a:gd name="adj" fmla="val 75532"/>
              </a:avLst>
            </a:prstGeom>
            <a:solidFill>
              <a:srgbClr val="114232"/>
            </a:solidFill>
            <a:ln>
              <a:solidFill>
                <a:srgbClr val="FCDC2A"/>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black"/>
                </a:solidFill>
                <a:latin typeface="Calibri" panose="020F0502020204030204"/>
              </a:endParaRPr>
            </a:p>
          </p:txBody>
        </p:sp>
      </p:grpSp>
      <p:pic>
        <p:nvPicPr>
          <p:cNvPr id="28" name="Picture 27">
            <a:extLst>
              <a:ext uri="{FF2B5EF4-FFF2-40B4-BE49-F238E27FC236}">
                <a16:creationId xmlns:a16="http://schemas.microsoft.com/office/drawing/2014/main" id="{92C40BF2-CC9A-4BF4-9978-7C9778BEB2DA}"/>
              </a:ext>
            </a:extLst>
          </p:cNvPr>
          <p:cNvPicPr>
            <a:picLocks noChangeAspect="1"/>
          </p:cNvPicPr>
          <p:nvPr/>
        </p:nvPicPr>
        <p:blipFill>
          <a:blip r:embed="rId2"/>
          <a:stretch>
            <a:fillRect/>
          </a:stretch>
        </p:blipFill>
        <p:spPr>
          <a:xfrm>
            <a:off x="-7991372" y="2485654"/>
            <a:ext cx="5329982" cy="5315693"/>
          </a:xfrm>
          <a:prstGeom prst="rect">
            <a:avLst/>
          </a:prstGeom>
        </p:spPr>
      </p:pic>
    </p:spTree>
    <p:extLst>
      <p:ext uri="{BB962C8B-B14F-4D97-AF65-F5344CB8AC3E}">
        <p14:creationId xmlns:p14="http://schemas.microsoft.com/office/powerpoint/2010/main" val="2888349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9226" y="-663341"/>
            <a:ext cx="10385283" cy="5806841"/>
            <a:chOff x="0" y="0"/>
            <a:chExt cx="2735219" cy="1529374"/>
          </a:xfrm>
        </p:grpSpPr>
        <p:sp>
          <p:nvSpPr>
            <p:cNvPr id="3" name="Freeform 3"/>
            <p:cNvSpPr/>
            <p:nvPr/>
          </p:nvSpPr>
          <p:spPr>
            <a:xfrm>
              <a:off x="0" y="0"/>
              <a:ext cx="2735219" cy="1529374"/>
            </a:xfrm>
            <a:custGeom>
              <a:avLst/>
              <a:gdLst/>
              <a:ahLst/>
              <a:cxnLst/>
              <a:rect l="l" t="t" r="r" b="b"/>
              <a:pathLst>
                <a:path w="2735219" h="1529374">
                  <a:moveTo>
                    <a:pt x="74547" y="0"/>
                  </a:moveTo>
                  <a:lnTo>
                    <a:pt x="2660672" y="0"/>
                  </a:lnTo>
                  <a:cubicBezTo>
                    <a:pt x="2701843" y="0"/>
                    <a:pt x="2735219" y="33376"/>
                    <a:pt x="2735219" y="74547"/>
                  </a:cubicBezTo>
                  <a:lnTo>
                    <a:pt x="2735219" y="1454827"/>
                  </a:lnTo>
                  <a:cubicBezTo>
                    <a:pt x="2735219" y="1474598"/>
                    <a:pt x="2727365" y="1493559"/>
                    <a:pt x="2713384" y="1507540"/>
                  </a:cubicBezTo>
                  <a:cubicBezTo>
                    <a:pt x="2699404" y="1521520"/>
                    <a:pt x="2680443" y="1529374"/>
                    <a:pt x="2660672" y="1529374"/>
                  </a:cubicBezTo>
                  <a:lnTo>
                    <a:pt x="74547" y="1529374"/>
                  </a:lnTo>
                  <a:cubicBezTo>
                    <a:pt x="33376" y="1529374"/>
                    <a:pt x="0" y="1495998"/>
                    <a:pt x="0" y="1454827"/>
                  </a:cubicBezTo>
                  <a:lnTo>
                    <a:pt x="0" y="74547"/>
                  </a:lnTo>
                  <a:cubicBezTo>
                    <a:pt x="0" y="54776"/>
                    <a:pt x="7854" y="35815"/>
                    <a:pt x="21834" y="21834"/>
                  </a:cubicBezTo>
                  <a:cubicBezTo>
                    <a:pt x="35815" y="7854"/>
                    <a:pt x="54776" y="0"/>
                    <a:pt x="74547"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4" name="TextBox 4"/>
            <p:cNvSpPr txBox="1"/>
            <p:nvPr/>
          </p:nvSpPr>
          <p:spPr>
            <a:xfrm>
              <a:off x="0" y="-38100"/>
              <a:ext cx="2735219" cy="1567474"/>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403078">
            <a:off x="1047014" y="706285"/>
            <a:ext cx="533287" cy="511956"/>
          </a:xfrm>
          <a:custGeom>
            <a:avLst/>
            <a:gdLst/>
            <a:ahLst/>
            <a:cxnLst/>
            <a:rect l="l" t="t" r="r" b="b"/>
            <a:pathLst>
              <a:path w="533287" h="511956">
                <a:moveTo>
                  <a:pt x="0" y="0"/>
                </a:moveTo>
                <a:lnTo>
                  <a:pt x="533287" y="0"/>
                </a:lnTo>
                <a:lnTo>
                  <a:pt x="533287" y="511956"/>
                </a:lnTo>
                <a:lnTo>
                  <a:pt x="0" y="5119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8707217" y="2216395"/>
            <a:ext cx="8062103" cy="6813248"/>
            <a:chOff x="0" y="0"/>
            <a:chExt cx="821319" cy="694093"/>
          </a:xfrm>
        </p:grpSpPr>
        <p:sp>
          <p:nvSpPr>
            <p:cNvPr id="7" name="Freeform 7"/>
            <p:cNvSpPr/>
            <p:nvPr/>
          </p:nvSpPr>
          <p:spPr>
            <a:xfrm>
              <a:off x="0" y="0"/>
              <a:ext cx="821319" cy="694093"/>
            </a:xfrm>
            <a:custGeom>
              <a:avLst/>
              <a:gdLst/>
              <a:ahLst/>
              <a:cxnLst/>
              <a:rect l="l" t="t" r="r" b="b"/>
              <a:pathLst>
                <a:path w="821319" h="694093">
                  <a:moveTo>
                    <a:pt x="75863" y="0"/>
                  </a:moveTo>
                  <a:lnTo>
                    <a:pt x="745457" y="0"/>
                  </a:lnTo>
                  <a:cubicBezTo>
                    <a:pt x="787355" y="0"/>
                    <a:pt x="821319" y="33965"/>
                    <a:pt x="821319" y="75863"/>
                  </a:cubicBezTo>
                  <a:lnTo>
                    <a:pt x="821319" y="618231"/>
                  </a:lnTo>
                  <a:cubicBezTo>
                    <a:pt x="821319" y="638351"/>
                    <a:pt x="813327" y="657647"/>
                    <a:pt x="799100" y="671874"/>
                  </a:cubicBezTo>
                  <a:cubicBezTo>
                    <a:pt x="784873" y="686101"/>
                    <a:pt x="765577" y="694093"/>
                    <a:pt x="745457" y="694093"/>
                  </a:cubicBezTo>
                  <a:lnTo>
                    <a:pt x="75863" y="694093"/>
                  </a:lnTo>
                  <a:cubicBezTo>
                    <a:pt x="33965" y="694093"/>
                    <a:pt x="0" y="660129"/>
                    <a:pt x="0" y="618231"/>
                  </a:cubicBezTo>
                  <a:lnTo>
                    <a:pt x="0" y="75863"/>
                  </a:lnTo>
                  <a:cubicBezTo>
                    <a:pt x="0" y="55743"/>
                    <a:pt x="7993" y="36447"/>
                    <a:pt x="22220" y="22220"/>
                  </a:cubicBezTo>
                  <a:cubicBezTo>
                    <a:pt x="36447" y="7993"/>
                    <a:pt x="55743" y="0"/>
                    <a:pt x="75863" y="0"/>
                  </a:cubicBezTo>
                  <a:close/>
                </a:path>
              </a:pathLst>
            </a:custGeom>
            <a:blipFill>
              <a:blip r:embed="rId4"/>
              <a:stretch>
                <a:fillRect t="-38802" b="-38802"/>
              </a:stretch>
            </a:blipFill>
          </p:spPr>
        </p:sp>
      </p:grpSp>
      <p:grpSp>
        <p:nvGrpSpPr>
          <p:cNvPr id="8" name="Group 8"/>
          <p:cNvGrpSpPr/>
          <p:nvPr/>
        </p:nvGrpSpPr>
        <p:grpSpPr>
          <a:xfrm rot="-10800000">
            <a:off x="1687743" y="2156644"/>
            <a:ext cx="276750" cy="1073865"/>
            <a:chOff x="0" y="0"/>
            <a:chExt cx="62581" cy="242832"/>
          </a:xfrm>
        </p:grpSpPr>
        <p:sp>
          <p:nvSpPr>
            <p:cNvPr id="9" name="Freeform 9"/>
            <p:cNvSpPr/>
            <p:nvPr/>
          </p:nvSpPr>
          <p:spPr>
            <a:xfrm>
              <a:off x="0" y="0"/>
              <a:ext cx="62581" cy="242832"/>
            </a:xfrm>
            <a:custGeom>
              <a:avLst/>
              <a:gdLst/>
              <a:ahLst/>
              <a:cxnLst/>
              <a:rect l="l" t="t" r="r" b="b"/>
              <a:pathLst>
                <a:path w="62581" h="242832">
                  <a:moveTo>
                    <a:pt x="31291" y="0"/>
                  </a:moveTo>
                  <a:lnTo>
                    <a:pt x="31291" y="0"/>
                  </a:lnTo>
                  <a:cubicBezTo>
                    <a:pt x="39589" y="0"/>
                    <a:pt x="47548" y="3297"/>
                    <a:pt x="53416" y="9165"/>
                  </a:cubicBezTo>
                  <a:cubicBezTo>
                    <a:pt x="59285" y="15033"/>
                    <a:pt x="62581" y="22992"/>
                    <a:pt x="62581" y="31291"/>
                  </a:cubicBezTo>
                  <a:lnTo>
                    <a:pt x="62581" y="211542"/>
                  </a:lnTo>
                  <a:cubicBezTo>
                    <a:pt x="62581" y="228823"/>
                    <a:pt x="48572" y="242832"/>
                    <a:pt x="31291" y="242832"/>
                  </a:cubicBezTo>
                  <a:lnTo>
                    <a:pt x="31291" y="242832"/>
                  </a:lnTo>
                  <a:cubicBezTo>
                    <a:pt x="14009" y="242832"/>
                    <a:pt x="0" y="228823"/>
                    <a:pt x="0" y="211542"/>
                  </a:cubicBezTo>
                  <a:lnTo>
                    <a:pt x="0" y="31291"/>
                  </a:lnTo>
                  <a:cubicBezTo>
                    <a:pt x="0" y="14009"/>
                    <a:pt x="14009" y="0"/>
                    <a:pt x="31291"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10" name="TextBox 10"/>
            <p:cNvSpPr txBox="1"/>
            <p:nvPr/>
          </p:nvSpPr>
          <p:spPr>
            <a:xfrm>
              <a:off x="0" y="-38100"/>
              <a:ext cx="62581" cy="280932"/>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687743" y="711008"/>
            <a:ext cx="3366162" cy="433724"/>
          </a:xfrm>
          <a:prstGeom prst="rect">
            <a:avLst/>
          </a:prstGeom>
        </p:spPr>
        <p:txBody>
          <a:bodyPr lIns="0" tIns="0" rIns="0" bIns="0" rtlCol="0" anchor="t">
            <a:spAutoFit/>
          </a:bodyPr>
          <a:lstStyle/>
          <a:p>
            <a:pPr algn="l">
              <a:lnSpc>
                <a:spcPts val="3393"/>
              </a:lnSpc>
            </a:pPr>
            <a:r>
              <a:rPr lang="en-US" sz="2424" b="1">
                <a:solidFill>
                  <a:srgbClr val="FFFFFF"/>
                </a:solidFill>
                <a:latin typeface="Poppins Bold"/>
                <a:ea typeface="Poppins Bold"/>
                <a:cs typeface="Poppins Bold"/>
                <a:sym typeface="Poppins Bold"/>
              </a:rPr>
              <a:t>Thynk Unlimited</a:t>
            </a:r>
          </a:p>
        </p:txBody>
      </p:sp>
      <p:sp>
        <p:nvSpPr>
          <p:cNvPr id="12" name="TextBox 12"/>
          <p:cNvSpPr txBox="1"/>
          <p:nvPr/>
        </p:nvSpPr>
        <p:spPr>
          <a:xfrm>
            <a:off x="10823857" y="828704"/>
            <a:ext cx="1318404" cy="350674"/>
          </a:xfrm>
          <a:prstGeom prst="rect">
            <a:avLst/>
          </a:prstGeom>
        </p:spPr>
        <p:txBody>
          <a:bodyPr lIns="0" tIns="0" rIns="0" bIns="0" rtlCol="0" anchor="t">
            <a:spAutoFit/>
          </a:bodyPr>
          <a:lstStyle/>
          <a:p>
            <a:pPr marL="0" lvl="0" indent="0" algn="ctr">
              <a:lnSpc>
                <a:spcPts val="2721"/>
              </a:lnSpc>
              <a:spcBef>
                <a:spcPct val="0"/>
              </a:spcBef>
            </a:pPr>
            <a:r>
              <a:rPr lang="en-US" sz="1943" b="1">
                <a:solidFill>
                  <a:srgbClr val="0C8EB6"/>
                </a:solidFill>
                <a:latin typeface="Poppins Bold"/>
                <a:ea typeface="Poppins Bold"/>
                <a:cs typeface="Poppins Bold"/>
                <a:sym typeface="Poppins Bold"/>
              </a:rPr>
              <a:t>HOME</a:t>
            </a:r>
          </a:p>
        </p:txBody>
      </p:sp>
      <p:sp>
        <p:nvSpPr>
          <p:cNvPr id="13" name="TextBox 13"/>
          <p:cNvSpPr txBox="1"/>
          <p:nvPr/>
        </p:nvSpPr>
        <p:spPr>
          <a:xfrm>
            <a:off x="12535905" y="828704"/>
            <a:ext cx="1512319" cy="350674"/>
          </a:xfrm>
          <a:prstGeom prst="rect">
            <a:avLst/>
          </a:prstGeom>
        </p:spPr>
        <p:txBody>
          <a:bodyPr lIns="0" tIns="0" rIns="0" bIns="0" rtlCol="0" anchor="t">
            <a:spAutoFit/>
          </a:bodyPr>
          <a:lstStyle/>
          <a:p>
            <a:pPr marL="0" lvl="0" indent="0" algn="ctr">
              <a:lnSpc>
                <a:spcPts val="2721"/>
              </a:lnSpc>
              <a:spcBef>
                <a:spcPct val="0"/>
              </a:spcBef>
            </a:pPr>
            <a:r>
              <a:rPr lang="en-US" sz="1943" b="1">
                <a:solidFill>
                  <a:srgbClr val="0C8EB6"/>
                </a:solidFill>
                <a:latin typeface="Poppins Bold"/>
                <a:ea typeface="Poppins Bold"/>
                <a:cs typeface="Poppins Bold"/>
                <a:sym typeface="Poppins Bold"/>
              </a:rPr>
              <a:t>ABOUT</a:t>
            </a:r>
          </a:p>
        </p:txBody>
      </p:sp>
      <p:sp>
        <p:nvSpPr>
          <p:cNvPr id="14" name="TextBox 14"/>
          <p:cNvSpPr txBox="1"/>
          <p:nvPr/>
        </p:nvSpPr>
        <p:spPr>
          <a:xfrm>
            <a:off x="14295837" y="820872"/>
            <a:ext cx="1442767" cy="350674"/>
          </a:xfrm>
          <a:prstGeom prst="rect">
            <a:avLst/>
          </a:prstGeom>
        </p:spPr>
        <p:txBody>
          <a:bodyPr lIns="0" tIns="0" rIns="0" bIns="0" rtlCol="0" anchor="t">
            <a:spAutoFit/>
          </a:bodyPr>
          <a:lstStyle/>
          <a:p>
            <a:pPr marL="0" lvl="0" indent="0" algn="ctr">
              <a:lnSpc>
                <a:spcPts val="2721"/>
              </a:lnSpc>
              <a:spcBef>
                <a:spcPct val="0"/>
              </a:spcBef>
            </a:pPr>
            <a:r>
              <a:rPr lang="en-US" sz="1943" b="1">
                <a:solidFill>
                  <a:srgbClr val="FFFFFF"/>
                </a:solidFill>
                <a:latin typeface="Poppins Bold"/>
                <a:ea typeface="Poppins Bold"/>
                <a:cs typeface="Poppins Bold"/>
                <a:sym typeface="Poppins Bold"/>
              </a:rPr>
              <a:t>CONTENT</a:t>
            </a:r>
          </a:p>
        </p:txBody>
      </p:sp>
      <p:sp>
        <p:nvSpPr>
          <p:cNvPr id="15" name="TextBox 15"/>
          <p:cNvSpPr txBox="1"/>
          <p:nvPr/>
        </p:nvSpPr>
        <p:spPr>
          <a:xfrm>
            <a:off x="15494892" y="828704"/>
            <a:ext cx="1764408" cy="350674"/>
          </a:xfrm>
          <a:prstGeom prst="rect">
            <a:avLst/>
          </a:prstGeom>
        </p:spPr>
        <p:txBody>
          <a:bodyPr lIns="0" tIns="0" rIns="0" bIns="0" rtlCol="0" anchor="t">
            <a:spAutoFit/>
          </a:bodyPr>
          <a:lstStyle/>
          <a:p>
            <a:pPr marL="0" lvl="0" indent="0" algn="r">
              <a:lnSpc>
                <a:spcPts val="2721"/>
              </a:lnSpc>
              <a:spcBef>
                <a:spcPct val="0"/>
              </a:spcBef>
            </a:pPr>
            <a:r>
              <a:rPr lang="en-US" sz="1943" b="1">
                <a:solidFill>
                  <a:srgbClr val="0C8EB6"/>
                </a:solidFill>
                <a:latin typeface="Poppins Bold"/>
                <a:ea typeface="Poppins Bold"/>
                <a:cs typeface="Poppins Bold"/>
                <a:sym typeface="Poppins Bold"/>
              </a:rPr>
              <a:t>OTHERS</a:t>
            </a:r>
          </a:p>
        </p:txBody>
      </p:sp>
      <p:sp>
        <p:nvSpPr>
          <p:cNvPr id="16" name="TextBox 16"/>
          <p:cNvSpPr txBox="1"/>
          <p:nvPr/>
        </p:nvSpPr>
        <p:spPr>
          <a:xfrm>
            <a:off x="2285781" y="1981010"/>
            <a:ext cx="6674283" cy="2452027"/>
          </a:xfrm>
          <a:prstGeom prst="rect">
            <a:avLst/>
          </a:prstGeom>
        </p:spPr>
        <p:txBody>
          <a:bodyPr lIns="0" tIns="0" rIns="0" bIns="0" rtlCol="0" anchor="t">
            <a:spAutoFit/>
          </a:bodyPr>
          <a:lstStyle/>
          <a:p>
            <a:pPr algn="l">
              <a:lnSpc>
                <a:spcPts val="9234"/>
              </a:lnSpc>
            </a:pPr>
            <a:r>
              <a:rPr lang="en-US" sz="8711" b="1">
                <a:solidFill>
                  <a:srgbClr val="FFFFFF"/>
                </a:solidFill>
                <a:latin typeface="Poppins Bold"/>
                <a:ea typeface="Poppins Bold"/>
                <a:cs typeface="Poppins Bold"/>
                <a:sym typeface="Poppins Bold"/>
              </a:rPr>
              <a:t>Employee Relations</a:t>
            </a:r>
          </a:p>
        </p:txBody>
      </p:sp>
      <p:sp>
        <p:nvSpPr>
          <p:cNvPr id="17" name="TextBox 17"/>
          <p:cNvSpPr txBox="1"/>
          <p:nvPr/>
        </p:nvSpPr>
        <p:spPr>
          <a:xfrm>
            <a:off x="1313657" y="5791200"/>
            <a:ext cx="6556824" cy="2603099"/>
          </a:xfrm>
          <a:prstGeom prst="rect">
            <a:avLst/>
          </a:prstGeom>
        </p:spPr>
        <p:txBody>
          <a:bodyPr lIns="0" tIns="0" rIns="0" bIns="0" rtlCol="0" anchor="t">
            <a:spAutoFit/>
          </a:bodyPr>
          <a:lstStyle/>
          <a:p>
            <a:pPr algn="just">
              <a:lnSpc>
                <a:spcPts val="2997"/>
              </a:lnSpc>
            </a:pPr>
            <a:r>
              <a:rPr lang="en-US" sz="2140">
                <a:solidFill>
                  <a:srgbClr val="0C8EB6"/>
                </a:solidFill>
                <a:latin typeface="Poppins"/>
                <a:ea typeface="Poppins"/>
                <a:cs typeface="Poppins"/>
                <a:sym typeface="Poppins"/>
              </a:rPr>
              <a:t>Maintaining positive employee relations is essential for a harmonious workplace. We have an open-door policy, regular communication channels, and conflict resolution mechanisms in place. Our HR team is dedicated to addressing employee concerns and fostering a culture of mutual respect and collaboration.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41283" y="7274338"/>
            <a:ext cx="16736175" cy="4188615"/>
            <a:chOff x="0" y="0"/>
            <a:chExt cx="4407882" cy="1103174"/>
          </a:xfrm>
        </p:grpSpPr>
        <p:sp>
          <p:nvSpPr>
            <p:cNvPr id="3" name="Freeform 3"/>
            <p:cNvSpPr/>
            <p:nvPr/>
          </p:nvSpPr>
          <p:spPr>
            <a:xfrm>
              <a:off x="0" y="0"/>
              <a:ext cx="4407882" cy="1103174"/>
            </a:xfrm>
            <a:custGeom>
              <a:avLst/>
              <a:gdLst/>
              <a:ahLst/>
              <a:cxnLst/>
              <a:rect l="l" t="t" r="r" b="b"/>
              <a:pathLst>
                <a:path w="4407882" h="1103174">
                  <a:moveTo>
                    <a:pt x="46259" y="0"/>
                  </a:moveTo>
                  <a:lnTo>
                    <a:pt x="4361623" y="0"/>
                  </a:lnTo>
                  <a:cubicBezTo>
                    <a:pt x="4373892" y="0"/>
                    <a:pt x="4385658" y="4874"/>
                    <a:pt x="4394333" y="13549"/>
                  </a:cubicBezTo>
                  <a:cubicBezTo>
                    <a:pt x="4403008" y="22224"/>
                    <a:pt x="4407882" y="33990"/>
                    <a:pt x="4407882" y="46259"/>
                  </a:cubicBezTo>
                  <a:lnTo>
                    <a:pt x="4407882" y="1056916"/>
                  </a:lnTo>
                  <a:cubicBezTo>
                    <a:pt x="4407882" y="1082464"/>
                    <a:pt x="4387171" y="1103174"/>
                    <a:pt x="4361623" y="1103174"/>
                  </a:cubicBezTo>
                  <a:lnTo>
                    <a:pt x="46259" y="1103174"/>
                  </a:lnTo>
                  <a:cubicBezTo>
                    <a:pt x="20711" y="1103174"/>
                    <a:pt x="0" y="1082464"/>
                    <a:pt x="0" y="1056916"/>
                  </a:cubicBezTo>
                  <a:lnTo>
                    <a:pt x="0" y="46259"/>
                  </a:lnTo>
                  <a:cubicBezTo>
                    <a:pt x="0" y="20711"/>
                    <a:pt x="20711" y="0"/>
                    <a:pt x="46259"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4" name="TextBox 4"/>
            <p:cNvSpPr txBox="1"/>
            <p:nvPr/>
          </p:nvSpPr>
          <p:spPr>
            <a:xfrm>
              <a:off x="0" y="-38100"/>
              <a:ext cx="4407882" cy="114127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800000">
            <a:off x="1687743" y="2156644"/>
            <a:ext cx="276750" cy="1073865"/>
            <a:chOff x="0" y="0"/>
            <a:chExt cx="62581" cy="242832"/>
          </a:xfrm>
        </p:grpSpPr>
        <p:sp>
          <p:nvSpPr>
            <p:cNvPr id="6" name="Freeform 6"/>
            <p:cNvSpPr/>
            <p:nvPr/>
          </p:nvSpPr>
          <p:spPr>
            <a:xfrm>
              <a:off x="0" y="0"/>
              <a:ext cx="62581" cy="242832"/>
            </a:xfrm>
            <a:custGeom>
              <a:avLst/>
              <a:gdLst/>
              <a:ahLst/>
              <a:cxnLst/>
              <a:rect l="l" t="t" r="r" b="b"/>
              <a:pathLst>
                <a:path w="62581" h="242832">
                  <a:moveTo>
                    <a:pt x="31291" y="0"/>
                  </a:moveTo>
                  <a:lnTo>
                    <a:pt x="31291" y="0"/>
                  </a:lnTo>
                  <a:cubicBezTo>
                    <a:pt x="39589" y="0"/>
                    <a:pt x="47548" y="3297"/>
                    <a:pt x="53416" y="9165"/>
                  </a:cubicBezTo>
                  <a:cubicBezTo>
                    <a:pt x="59285" y="15033"/>
                    <a:pt x="62581" y="22992"/>
                    <a:pt x="62581" y="31291"/>
                  </a:cubicBezTo>
                  <a:lnTo>
                    <a:pt x="62581" y="211542"/>
                  </a:lnTo>
                  <a:cubicBezTo>
                    <a:pt x="62581" y="228823"/>
                    <a:pt x="48572" y="242832"/>
                    <a:pt x="31291" y="242832"/>
                  </a:cubicBezTo>
                  <a:lnTo>
                    <a:pt x="31291" y="242832"/>
                  </a:lnTo>
                  <a:cubicBezTo>
                    <a:pt x="14009" y="242832"/>
                    <a:pt x="0" y="228823"/>
                    <a:pt x="0" y="211542"/>
                  </a:cubicBezTo>
                  <a:lnTo>
                    <a:pt x="0" y="31291"/>
                  </a:lnTo>
                  <a:cubicBezTo>
                    <a:pt x="0" y="14009"/>
                    <a:pt x="14009" y="0"/>
                    <a:pt x="31291"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7" name="TextBox 7"/>
            <p:cNvSpPr txBox="1"/>
            <p:nvPr/>
          </p:nvSpPr>
          <p:spPr>
            <a:xfrm>
              <a:off x="0" y="-38100"/>
              <a:ext cx="62581" cy="280932"/>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rot="403078">
            <a:off x="1047014" y="706285"/>
            <a:ext cx="533287" cy="511956"/>
          </a:xfrm>
          <a:custGeom>
            <a:avLst/>
            <a:gdLst/>
            <a:ahLst/>
            <a:cxnLst/>
            <a:rect l="l" t="t" r="r" b="b"/>
            <a:pathLst>
              <a:path w="533287" h="511956">
                <a:moveTo>
                  <a:pt x="0" y="0"/>
                </a:moveTo>
                <a:lnTo>
                  <a:pt x="533287" y="0"/>
                </a:lnTo>
                <a:lnTo>
                  <a:pt x="533287" y="511956"/>
                </a:lnTo>
                <a:lnTo>
                  <a:pt x="0" y="5119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1131620" y="2194191"/>
            <a:ext cx="8258095" cy="6192606"/>
            <a:chOff x="0" y="0"/>
            <a:chExt cx="841286" cy="630866"/>
          </a:xfrm>
        </p:grpSpPr>
        <p:sp>
          <p:nvSpPr>
            <p:cNvPr id="10" name="Freeform 10"/>
            <p:cNvSpPr/>
            <p:nvPr/>
          </p:nvSpPr>
          <p:spPr>
            <a:xfrm>
              <a:off x="0" y="0"/>
              <a:ext cx="841286" cy="630866"/>
            </a:xfrm>
            <a:custGeom>
              <a:avLst/>
              <a:gdLst/>
              <a:ahLst/>
              <a:cxnLst/>
              <a:rect l="l" t="t" r="r" b="b"/>
              <a:pathLst>
                <a:path w="841286" h="630866">
                  <a:moveTo>
                    <a:pt x="74062" y="0"/>
                  </a:moveTo>
                  <a:lnTo>
                    <a:pt x="767224" y="0"/>
                  </a:lnTo>
                  <a:cubicBezTo>
                    <a:pt x="786866" y="0"/>
                    <a:pt x="805704" y="7803"/>
                    <a:pt x="819594" y="21692"/>
                  </a:cubicBezTo>
                  <a:cubicBezTo>
                    <a:pt x="833483" y="35582"/>
                    <a:pt x="841286" y="54420"/>
                    <a:pt x="841286" y="74062"/>
                  </a:cubicBezTo>
                  <a:lnTo>
                    <a:pt x="841286" y="556804"/>
                  </a:lnTo>
                  <a:cubicBezTo>
                    <a:pt x="841286" y="576447"/>
                    <a:pt x="833483" y="595284"/>
                    <a:pt x="819594" y="609174"/>
                  </a:cubicBezTo>
                  <a:cubicBezTo>
                    <a:pt x="805704" y="623063"/>
                    <a:pt x="786866" y="630866"/>
                    <a:pt x="767224" y="630866"/>
                  </a:cubicBezTo>
                  <a:lnTo>
                    <a:pt x="74062" y="630866"/>
                  </a:lnTo>
                  <a:cubicBezTo>
                    <a:pt x="33159" y="630866"/>
                    <a:pt x="0" y="597707"/>
                    <a:pt x="0" y="556804"/>
                  </a:cubicBezTo>
                  <a:lnTo>
                    <a:pt x="0" y="74062"/>
                  </a:lnTo>
                  <a:cubicBezTo>
                    <a:pt x="0" y="54420"/>
                    <a:pt x="7803" y="35582"/>
                    <a:pt x="21692" y="21692"/>
                  </a:cubicBezTo>
                  <a:cubicBezTo>
                    <a:pt x="35582" y="7803"/>
                    <a:pt x="54420" y="0"/>
                    <a:pt x="74062" y="0"/>
                  </a:cubicBezTo>
                  <a:close/>
                </a:path>
              </a:pathLst>
            </a:custGeom>
            <a:blipFill>
              <a:blip r:embed="rId4"/>
              <a:stretch>
                <a:fillRect l="-6276" r="-6276"/>
              </a:stretch>
            </a:blipFill>
          </p:spPr>
        </p:sp>
      </p:grpSp>
      <p:sp>
        <p:nvSpPr>
          <p:cNvPr id="11" name="TextBox 11"/>
          <p:cNvSpPr txBox="1"/>
          <p:nvPr/>
        </p:nvSpPr>
        <p:spPr>
          <a:xfrm>
            <a:off x="2219106" y="1981010"/>
            <a:ext cx="8304493" cy="2382833"/>
          </a:xfrm>
          <a:prstGeom prst="rect">
            <a:avLst/>
          </a:prstGeom>
        </p:spPr>
        <p:txBody>
          <a:bodyPr lIns="0" tIns="0" rIns="0" bIns="0" rtlCol="0" anchor="t">
            <a:spAutoFit/>
          </a:bodyPr>
          <a:lstStyle/>
          <a:p>
            <a:pPr algn="l">
              <a:lnSpc>
                <a:spcPts val="8976"/>
              </a:lnSpc>
            </a:pPr>
            <a:r>
              <a:rPr lang="en-US" sz="8468" b="1">
                <a:solidFill>
                  <a:srgbClr val="0C8EB6"/>
                </a:solidFill>
                <a:latin typeface="Poppins Bold"/>
                <a:ea typeface="Poppins Bold"/>
                <a:cs typeface="Poppins Bold"/>
                <a:sym typeface="Poppins Bold"/>
              </a:rPr>
              <a:t>Compensation and Benefits</a:t>
            </a:r>
          </a:p>
        </p:txBody>
      </p:sp>
      <p:sp>
        <p:nvSpPr>
          <p:cNvPr id="12" name="TextBox 12"/>
          <p:cNvSpPr txBox="1"/>
          <p:nvPr/>
        </p:nvSpPr>
        <p:spPr>
          <a:xfrm>
            <a:off x="1687743" y="711008"/>
            <a:ext cx="3366162" cy="433724"/>
          </a:xfrm>
          <a:prstGeom prst="rect">
            <a:avLst/>
          </a:prstGeom>
        </p:spPr>
        <p:txBody>
          <a:bodyPr lIns="0" tIns="0" rIns="0" bIns="0" rtlCol="0" anchor="t">
            <a:spAutoFit/>
          </a:bodyPr>
          <a:lstStyle/>
          <a:p>
            <a:pPr algn="l">
              <a:lnSpc>
                <a:spcPts val="3393"/>
              </a:lnSpc>
            </a:pPr>
            <a:r>
              <a:rPr lang="en-US" sz="2424" b="1">
                <a:solidFill>
                  <a:srgbClr val="0C8EB6"/>
                </a:solidFill>
                <a:latin typeface="Poppins Bold"/>
                <a:ea typeface="Poppins Bold"/>
                <a:cs typeface="Poppins Bold"/>
                <a:sym typeface="Poppins Bold"/>
              </a:rPr>
              <a:t>Thynk Unlimited</a:t>
            </a:r>
          </a:p>
        </p:txBody>
      </p:sp>
      <p:sp>
        <p:nvSpPr>
          <p:cNvPr id="13" name="TextBox 13"/>
          <p:cNvSpPr txBox="1"/>
          <p:nvPr/>
        </p:nvSpPr>
        <p:spPr>
          <a:xfrm>
            <a:off x="10823857" y="828704"/>
            <a:ext cx="1318404" cy="350674"/>
          </a:xfrm>
          <a:prstGeom prst="rect">
            <a:avLst/>
          </a:prstGeom>
        </p:spPr>
        <p:txBody>
          <a:bodyPr lIns="0" tIns="0" rIns="0" bIns="0" rtlCol="0" anchor="t">
            <a:spAutoFit/>
          </a:bodyPr>
          <a:lstStyle/>
          <a:p>
            <a:pPr marL="0" lvl="0" indent="0" algn="ctr">
              <a:lnSpc>
                <a:spcPts val="2721"/>
              </a:lnSpc>
              <a:spcBef>
                <a:spcPct val="0"/>
              </a:spcBef>
            </a:pPr>
            <a:r>
              <a:rPr lang="en-US" sz="1943" b="1">
                <a:solidFill>
                  <a:srgbClr val="0C8EB6"/>
                </a:solidFill>
                <a:latin typeface="Poppins Bold"/>
                <a:ea typeface="Poppins Bold"/>
                <a:cs typeface="Poppins Bold"/>
                <a:sym typeface="Poppins Bold"/>
              </a:rPr>
              <a:t>HOME</a:t>
            </a:r>
          </a:p>
        </p:txBody>
      </p:sp>
      <p:sp>
        <p:nvSpPr>
          <p:cNvPr id="14" name="TextBox 14"/>
          <p:cNvSpPr txBox="1"/>
          <p:nvPr/>
        </p:nvSpPr>
        <p:spPr>
          <a:xfrm>
            <a:off x="12535905" y="828704"/>
            <a:ext cx="1512319" cy="350674"/>
          </a:xfrm>
          <a:prstGeom prst="rect">
            <a:avLst/>
          </a:prstGeom>
        </p:spPr>
        <p:txBody>
          <a:bodyPr lIns="0" tIns="0" rIns="0" bIns="0" rtlCol="0" anchor="t">
            <a:spAutoFit/>
          </a:bodyPr>
          <a:lstStyle/>
          <a:p>
            <a:pPr marL="0" lvl="0" indent="0" algn="ctr">
              <a:lnSpc>
                <a:spcPts val="2721"/>
              </a:lnSpc>
              <a:spcBef>
                <a:spcPct val="0"/>
              </a:spcBef>
            </a:pPr>
            <a:r>
              <a:rPr lang="en-US" sz="1943" b="1">
                <a:solidFill>
                  <a:srgbClr val="0C8EB6"/>
                </a:solidFill>
                <a:latin typeface="Poppins Bold"/>
                <a:ea typeface="Poppins Bold"/>
                <a:cs typeface="Poppins Bold"/>
                <a:sym typeface="Poppins Bold"/>
              </a:rPr>
              <a:t>ABOUT</a:t>
            </a:r>
          </a:p>
        </p:txBody>
      </p:sp>
      <p:sp>
        <p:nvSpPr>
          <p:cNvPr id="15" name="TextBox 15"/>
          <p:cNvSpPr txBox="1"/>
          <p:nvPr/>
        </p:nvSpPr>
        <p:spPr>
          <a:xfrm>
            <a:off x="14295837" y="820872"/>
            <a:ext cx="1442767" cy="350674"/>
          </a:xfrm>
          <a:prstGeom prst="rect">
            <a:avLst/>
          </a:prstGeom>
        </p:spPr>
        <p:txBody>
          <a:bodyPr lIns="0" tIns="0" rIns="0" bIns="0" rtlCol="0" anchor="t">
            <a:spAutoFit/>
          </a:bodyPr>
          <a:lstStyle/>
          <a:p>
            <a:pPr marL="0" lvl="0" indent="0" algn="ctr">
              <a:lnSpc>
                <a:spcPts val="2721"/>
              </a:lnSpc>
              <a:spcBef>
                <a:spcPct val="0"/>
              </a:spcBef>
            </a:pPr>
            <a:r>
              <a:rPr lang="en-US" sz="1943" b="1">
                <a:solidFill>
                  <a:srgbClr val="FFFFFF"/>
                </a:solidFill>
                <a:latin typeface="Poppins Bold"/>
                <a:ea typeface="Poppins Bold"/>
                <a:cs typeface="Poppins Bold"/>
                <a:sym typeface="Poppins Bold"/>
              </a:rPr>
              <a:t>CONTENT</a:t>
            </a:r>
          </a:p>
        </p:txBody>
      </p:sp>
      <p:sp>
        <p:nvSpPr>
          <p:cNvPr id="16" name="TextBox 16"/>
          <p:cNvSpPr txBox="1"/>
          <p:nvPr/>
        </p:nvSpPr>
        <p:spPr>
          <a:xfrm>
            <a:off x="15494892" y="828704"/>
            <a:ext cx="1764408" cy="350674"/>
          </a:xfrm>
          <a:prstGeom prst="rect">
            <a:avLst/>
          </a:prstGeom>
        </p:spPr>
        <p:txBody>
          <a:bodyPr lIns="0" tIns="0" rIns="0" bIns="0" rtlCol="0" anchor="t">
            <a:spAutoFit/>
          </a:bodyPr>
          <a:lstStyle/>
          <a:p>
            <a:pPr marL="0" lvl="0" indent="0" algn="r">
              <a:lnSpc>
                <a:spcPts val="2721"/>
              </a:lnSpc>
              <a:spcBef>
                <a:spcPct val="0"/>
              </a:spcBef>
            </a:pPr>
            <a:r>
              <a:rPr lang="en-US" sz="1943" b="1">
                <a:solidFill>
                  <a:srgbClr val="0C8EB6"/>
                </a:solidFill>
                <a:latin typeface="Poppins Bold"/>
                <a:ea typeface="Poppins Bold"/>
                <a:cs typeface="Poppins Bold"/>
                <a:sym typeface="Poppins Bold"/>
              </a:rPr>
              <a:t>OTHERS</a:t>
            </a:r>
          </a:p>
        </p:txBody>
      </p:sp>
      <p:sp>
        <p:nvSpPr>
          <p:cNvPr id="17" name="TextBox 17"/>
          <p:cNvSpPr txBox="1"/>
          <p:nvPr/>
        </p:nvSpPr>
        <p:spPr>
          <a:xfrm>
            <a:off x="2219106" y="4542623"/>
            <a:ext cx="7373458" cy="2231624"/>
          </a:xfrm>
          <a:prstGeom prst="rect">
            <a:avLst/>
          </a:prstGeom>
        </p:spPr>
        <p:txBody>
          <a:bodyPr lIns="0" tIns="0" rIns="0" bIns="0" rtlCol="0" anchor="t">
            <a:spAutoFit/>
          </a:bodyPr>
          <a:lstStyle/>
          <a:p>
            <a:pPr algn="just">
              <a:lnSpc>
                <a:spcPts val="2997"/>
              </a:lnSpc>
            </a:pPr>
            <a:r>
              <a:rPr lang="en-US" sz="2140">
                <a:solidFill>
                  <a:srgbClr val="0C8EB6"/>
                </a:solidFill>
                <a:latin typeface="Poppins"/>
                <a:ea typeface="Poppins"/>
                <a:cs typeface="Poppins"/>
                <a:sym typeface="Poppins"/>
              </a:rPr>
              <a:t>We offer a competitive compensation and benefits package to attract and retain top talent. This includes salary, bonuses, health insurance, retirement plans, and other perks. Our aim is to provide rewards that recognize the contributions of our employees and ensure their well-being.</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539175" y="-151086"/>
            <a:ext cx="19366350" cy="10589172"/>
            <a:chOff x="0" y="0"/>
            <a:chExt cx="5100602" cy="2788918"/>
          </a:xfrm>
        </p:grpSpPr>
        <p:sp>
          <p:nvSpPr>
            <p:cNvPr id="4" name="Freeform 4"/>
            <p:cNvSpPr/>
            <p:nvPr/>
          </p:nvSpPr>
          <p:spPr>
            <a:xfrm>
              <a:off x="0" y="0"/>
              <a:ext cx="5100603" cy="2788918"/>
            </a:xfrm>
            <a:custGeom>
              <a:avLst/>
              <a:gdLst/>
              <a:ahLst/>
              <a:cxnLst/>
              <a:rect l="l" t="t" r="r" b="b"/>
              <a:pathLst>
                <a:path w="5100603" h="2788918">
                  <a:moveTo>
                    <a:pt x="0" y="0"/>
                  </a:moveTo>
                  <a:lnTo>
                    <a:pt x="5100603" y="0"/>
                  </a:lnTo>
                  <a:lnTo>
                    <a:pt x="5100603" y="2788918"/>
                  </a:lnTo>
                  <a:lnTo>
                    <a:pt x="0" y="2788918"/>
                  </a:lnTo>
                  <a:close/>
                </a:path>
              </a:pathLst>
            </a:custGeom>
            <a:gradFill rotWithShape="1">
              <a:gsLst>
                <a:gs pos="0">
                  <a:srgbClr val="0589C2">
                    <a:alpha val="87000"/>
                  </a:srgbClr>
                </a:gs>
                <a:gs pos="50000">
                  <a:srgbClr val="3ABDD4">
                    <a:alpha val="87000"/>
                  </a:srgbClr>
                </a:gs>
                <a:gs pos="100000">
                  <a:srgbClr val="93EFFF">
                    <a:alpha val="87000"/>
                  </a:srgbClr>
                </a:gs>
              </a:gsLst>
              <a:path path="circle">
                <a:fillToRect r="100000" b="100000"/>
              </a:path>
              <a:tileRect l="-100000" t="-100000"/>
            </a:gradFill>
          </p:spPr>
        </p:sp>
        <p:sp>
          <p:nvSpPr>
            <p:cNvPr id="5" name="TextBox 5"/>
            <p:cNvSpPr txBox="1"/>
            <p:nvPr/>
          </p:nvSpPr>
          <p:spPr>
            <a:xfrm>
              <a:off x="0" y="-38100"/>
              <a:ext cx="5100602" cy="2827018"/>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403078">
            <a:off x="1047014" y="706285"/>
            <a:ext cx="533287" cy="511956"/>
          </a:xfrm>
          <a:custGeom>
            <a:avLst/>
            <a:gdLst/>
            <a:ahLst/>
            <a:cxnLst/>
            <a:rect l="l" t="t" r="r" b="b"/>
            <a:pathLst>
              <a:path w="533287" h="511956">
                <a:moveTo>
                  <a:pt x="0" y="0"/>
                </a:moveTo>
                <a:lnTo>
                  <a:pt x="533287" y="0"/>
                </a:lnTo>
                <a:lnTo>
                  <a:pt x="533287" y="511956"/>
                </a:lnTo>
                <a:lnTo>
                  <a:pt x="0" y="5119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996082" y="2644973"/>
            <a:ext cx="14295837" cy="3203350"/>
          </a:xfrm>
          <a:prstGeom prst="rect">
            <a:avLst/>
          </a:prstGeom>
        </p:spPr>
        <p:txBody>
          <a:bodyPr lIns="0" tIns="0" rIns="0" bIns="0" rtlCol="0" anchor="t">
            <a:spAutoFit/>
          </a:bodyPr>
          <a:lstStyle/>
          <a:p>
            <a:pPr algn="ctr">
              <a:lnSpc>
                <a:spcPts val="11801"/>
              </a:lnSpc>
            </a:pPr>
            <a:r>
              <a:rPr lang="en-US" sz="12166" b="1">
                <a:solidFill>
                  <a:srgbClr val="FFFFFF"/>
                </a:solidFill>
                <a:latin typeface="Poppins Bold"/>
                <a:ea typeface="Poppins Bold"/>
                <a:cs typeface="Poppins Bold"/>
                <a:sym typeface="Poppins Bold"/>
              </a:rPr>
              <a:t>Our Future in HR Management</a:t>
            </a:r>
          </a:p>
        </p:txBody>
      </p:sp>
      <p:sp>
        <p:nvSpPr>
          <p:cNvPr id="8" name="TextBox 8"/>
          <p:cNvSpPr txBox="1"/>
          <p:nvPr/>
        </p:nvSpPr>
        <p:spPr>
          <a:xfrm>
            <a:off x="1687743" y="711008"/>
            <a:ext cx="3366162" cy="433724"/>
          </a:xfrm>
          <a:prstGeom prst="rect">
            <a:avLst/>
          </a:prstGeom>
        </p:spPr>
        <p:txBody>
          <a:bodyPr lIns="0" tIns="0" rIns="0" bIns="0" rtlCol="0" anchor="t">
            <a:spAutoFit/>
          </a:bodyPr>
          <a:lstStyle/>
          <a:p>
            <a:pPr algn="l">
              <a:lnSpc>
                <a:spcPts val="3393"/>
              </a:lnSpc>
            </a:pPr>
            <a:r>
              <a:rPr lang="en-US" sz="2424" b="1">
                <a:solidFill>
                  <a:srgbClr val="FFFFFF"/>
                </a:solidFill>
                <a:latin typeface="Poppins Bold"/>
                <a:ea typeface="Poppins Bold"/>
                <a:cs typeface="Poppins Bold"/>
                <a:sym typeface="Poppins Bold"/>
              </a:rPr>
              <a:t>Thynk Unlimited</a:t>
            </a:r>
          </a:p>
        </p:txBody>
      </p:sp>
      <p:sp>
        <p:nvSpPr>
          <p:cNvPr id="9" name="TextBox 9"/>
          <p:cNvSpPr txBox="1"/>
          <p:nvPr/>
        </p:nvSpPr>
        <p:spPr>
          <a:xfrm>
            <a:off x="10823857" y="828704"/>
            <a:ext cx="1318404" cy="350674"/>
          </a:xfrm>
          <a:prstGeom prst="rect">
            <a:avLst/>
          </a:prstGeom>
        </p:spPr>
        <p:txBody>
          <a:bodyPr lIns="0" tIns="0" rIns="0" bIns="0" rtlCol="0" anchor="t">
            <a:spAutoFit/>
          </a:bodyPr>
          <a:lstStyle/>
          <a:p>
            <a:pPr marL="0" lvl="0" indent="0" algn="ctr">
              <a:lnSpc>
                <a:spcPts val="2721"/>
              </a:lnSpc>
              <a:spcBef>
                <a:spcPct val="0"/>
              </a:spcBef>
            </a:pPr>
            <a:r>
              <a:rPr lang="en-US" sz="1943" b="1">
                <a:solidFill>
                  <a:srgbClr val="FFFFFF"/>
                </a:solidFill>
                <a:latin typeface="Poppins Bold"/>
                <a:ea typeface="Poppins Bold"/>
                <a:cs typeface="Poppins Bold"/>
                <a:sym typeface="Poppins Bold"/>
              </a:rPr>
              <a:t>HOME</a:t>
            </a:r>
          </a:p>
        </p:txBody>
      </p:sp>
      <p:sp>
        <p:nvSpPr>
          <p:cNvPr id="10" name="TextBox 10"/>
          <p:cNvSpPr txBox="1"/>
          <p:nvPr/>
        </p:nvSpPr>
        <p:spPr>
          <a:xfrm>
            <a:off x="12535905" y="828704"/>
            <a:ext cx="1512319" cy="350674"/>
          </a:xfrm>
          <a:prstGeom prst="rect">
            <a:avLst/>
          </a:prstGeom>
        </p:spPr>
        <p:txBody>
          <a:bodyPr lIns="0" tIns="0" rIns="0" bIns="0" rtlCol="0" anchor="t">
            <a:spAutoFit/>
          </a:bodyPr>
          <a:lstStyle/>
          <a:p>
            <a:pPr marL="0" lvl="0" indent="0" algn="ctr">
              <a:lnSpc>
                <a:spcPts val="2721"/>
              </a:lnSpc>
              <a:spcBef>
                <a:spcPct val="0"/>
              </a:spcBef>
            </a:pPr>
            <a:r>
              <a:rPr lang="en-US" sz="1943" b="1">
                <a:solidFill>
                  <a:srgbClr val="FFFFFF"/>
                </a:solidFill>
                <a:latin typeface="Poppins Bold"/>
                <a:ea typeface="Poppins Bold"/>
                <a:cs typeface="Poppins Bold"/>
                <a:sym typeface="Poppins Bold"/>
              </a:rPr>
              <a:t>ABOUT</a:t>
            </a:r>
          </a:p>
        </p:txBody>
      </p:sp>
      <p:sp>
        <p:nvSpPr>
          <p:cNvPr id="11" name="TextBox 11"/>
          <p:cNvSpPr txBox="1"/>
          <p:nvPr/>
        </p:nvSpPr>
        <p:spPr>
          <a:xfrm>
            <a:off x="14295837" y="820872"/>
            <a:ext cx="1442767" cy="350674"/>
          </a:xfrm>
          <a:prstGeom prst="rect">
            <a:avLst/>
          </a:prstGeom>
        </p:spPr>
        <p:txBody>
          <a:bodyPr lIns="0" tIns="0" rIns="0" bIns="0" rtlCol="0" anchor="t">
            <a:spAutoFit/>
          </a:bodyPr>
          <a:lstStyle/>
          <a:p>
            <a:pPr marL="0" lvl="0" indent="0" algn="ctr">
              <a:lnSpc>
                <a:spcPts val="2721"/>
              </a:lnSpc>
              <a:spcBef>
                <a:spcPct val="0"/>
              </a:spcBef>
            </a:pPr>
            <a:r>
              <a:rPr lang="en-US" sz="1943" b="1">
                <a:solidFill>
                  <a:srgbClr val="FFFFFF"/>
                </a:solidFill>
                <a:latin typeface="Poppins Bold"/>
                <a:ea typeface="Poppins Bold"/>
                <a:cs typeface="Poppins Bold"/>
                <a:sym typeface="Poppins Bold"/>
              </a:rPr>
              <a:t>CONTENT</a:t>
            </a:r>
          </a:p>
        </p:txBody>
      </p:sp>
      <p:sp>
        <p:nvSpPr>
          <p:cNvPr id="12" name="TextBox 12"/>
          <p:cNvSpPr txBox="1"/>
          <p:nvPr/>
        </p:nvSpPr>
        <p:spPr>
          <a:xfrm>
            <a:off x="15494892" y="828704"/>
            <a:ext cx="1764408" cy="350674"/>
          </a:xfrm>
          <a:prstGeom prst="rect">
            <a:avLst/>
          </a:prstGeom>
        </p:spPr>
        <p:txBody>
          <a:bodyPr lIns="0" tIns="0" rIns="0" bIns="0" rtlCol="0" anchor="t">
            <a:spAutoFit/>
          </a:bodyPr>
          <a:lstStyle/>
          <a:p>
            <a:pPr marL="0" lvl="0" indent="0" algn="r">
              <a:lnSpc>
                <a:spcPts val="2721"/>
              </a:lnSpc>
              <a:spcBef>
                <a:spcPct val="0"/>
              </a:spcBef>
            </a:pPr>
            <a:r>
              <a:rPr lang="en-US" sz="1943" b="1">
                <a:solidFill>
                  <a:srgbClr val="0C8EB6"/>
                </a:solidFill>
                <a:latin typeface="Poppins Bold"/>
                <a:ea typeface="Poppins Bold"/>
                <a:cs typeface="Poppins Bold"/>
                <a:sym typeface="Poppins Bold"/>
              </a:rPr>
              <a:t>OTHERS</a:t>
            </a:r>
          </a:p>
        </p:txBody>
      </p:sp>
      <p:sp>
        <p:nvSpPr>
          <p:cNvPr id="13" name="TextBox 13"/>
          <p:cNvSpPr txBox="1"/>
          <p:nvPr/>
        </p:nvSpPr>
        <p:spPr>
          <a:xfrm>
            <a:off x="4279643" y="6379262"/>
            <a:ext cx="9728713" cy="1563361"/>
          </a:xfrm>
          <a:prstGeom prst="rect">
            <a:avLst/>
          </a:prstGeom>
        </p:spPr>
        <p:txBody>
          <a:bodyPr lIns="0" tIns="0" rIns="0" bIns="0" rtlCol="0" anchor="t">
            <a:spAutoFit/>
          </a:bodyPr>
          <a:lstStyle/>
          <a:p>
            <a:pPr algn="ctr">
              <a:lnSpc>
                <a:spcPts val="3080"/>
              </a:lnSpc>
            </a:pPr>
            <a:r>
              <a:rPr lang="en-US" sz="2200">
                <a:solidFill>
                  <a:srgbClr val="FFFFFF"/>
                </a:solidFill>
                <a:latin typeface="Poppins"/>
                <a:ea typeface="Poppins"/>
                <a:cs typeface="Poppins"/>
                <a:sym typeface="Poppins"/>
              </a:rPr>
              <a:t>At Thynk Unlimited, we continuously strive to improve our HR practices. Future initiatives include expanding our diversity and inclusion programs, implementing advanced HR technologies, and enhancing our employee wellness programs. </a:t>
            </a:r>
          </a:p>
        </p:txBody>
      </p:sp>
      <p:sp>
        <p:nvSpPr>
          <p:cNvPr id="14" name="TextBox 14"/>
          <p:cNvSpPr txBox="1"/>
          <p:nvPr/>
        </p:nvSpPr>
        <p:spPr>
          <a:xfrm>
            <a:off x="1028700" y="8850599"/>
            <a:ext cx="4889939" cy="407701"/>
          </a:xfrm>
          <a:prstGeom prst="rect">
            <a:avLst/>
          </a:prstGeom>
        </p:spPr>
        <p:txBody>
          <a:bodyPr lIns="0" tIns="0" rIns="0" bIns="0" rtlCol="0" anchor="t">
            <a:spAutoFit/>
          </a:bodyPr>
          <a:lstStyle/>
          <a:p>
            <a:pPr algn="l">
              <a:lnSpc>
                <a:spcPts val="3253"/>
              </a:lnSpc>
            </a:pPr>
            <a:r>
              <a:rPr lang="en-US" sz="2323" b="1">
                <a:solidFill>
                  <a:srgbClr val="FFFFFF"/>
                </a:solidFill>
                <a:latin typeface="Poppins Bold"/>
                <a:ea typeface="Poppins Bold"/>
                <a:cs typeface="Poppins Bold"/>
                <a:sym typeface="Poppins Bold"/>
              </a:rPr>
              <a:t>www.reallygreatsite.com</a:t>
            </a:r>
          </a:p>
        </p:txBody>
      </p:sp>
      <p:sp>
        <p:nvSpPr>
          <p:cNvPr id="15" name="TextBox 15"/>
          <p:cNvSpPr txBox="1"/>
          <p:nvPr/>
        </p:nvSpPr>
        <p:spPr>
          <a:xfrm>
            <a:off x="8349944" y="8850599"/>
            <a:ext cx="1542711" cy="407701"/>
          </a:xfrm>
          <a:prstGeom prst="rect">
            <a:avLst/>
          </a:prstGeom>
        </p:spPr>
        <p:txBody>
          <a:bodyPr lIns="0" tIns="0" rIns="0" bIns="0" rtlCol="0" anchor="t">
            <a:spAutoFit/>
          </a:bodyPr>
          <a:lstStyle/>
          <a:p>
            <a:pPr algn="ctr">
              <a:lnSpc>
                <a:spcPts val="3253"/>
              </a:lnSpc>
            </a:pPr>
            <a:r>
              <a:rPr lang="en-US" sz="2323" b="1">
                <a:solidFill>
                  <a:srgbClr val="FFFFFF"/>
                </a:solidFill>
                <a:latin typeface="Poppins Bold"/>
                <a:ea typeface="Poppins Bold"/>
                <a:cs typeface="Poppins Bold"/>
                <a:sym typeface="Poppins Bold"/>
              </a:rPr>
              <a:t>-</a:t>
            </a:r>
          </a:p>
        </p:txBody>
      </p:sp>
      <p:sp>
        <p:nvSpPr>
          <p:cNvPr id="16" name="TextBox 16"/>
          <p:cNvSpPr txBox="1"/>
          <p:nvPr/>
        </p:nvSpPr>
        <p:spPr>
          <a:xfrm>
            <a:off x="12369361" y="8850599"/>
            <a:ext cx="4889939" cy="407701"/>
          </a:xfrm>
          <a:prstGeom prst="rect">
            <a:avLst/>
          </a:prstGeom>
        </p:spPr>
        <p:txBody>
          <a:bodyPr lIns="0" tIns="0" rIns="0" bIns="0" rtlCol="0" anchor="t">
            <a:spAutoFit/>
          </a:bodyPr>
          <a:lstStyle/>
          <a:p>
            <a:pPr algn="r">
              <a:lnSpc>
                <a:spcPts val="3253"/>
              </a:lnSpc>
            </a:pPr>
            <a:r>
              <a:rPr lang="en-US" sz="2323" b="1">
                <a:solidFill>
                  <a:srgbClr val="FFFFFF"/>
                </a:solidFill>
                <a:latin typeface="Poppins Bold"/>
                <a:ea typeface="Poppins Bold"/>
                <a:cs typeface="Poppins Bold"/>
                <a:sym typeface="Poppins Bold"/>
              </a:rPr>
              <a:t>hello@reallygreatsite.com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03352" y="-1250340"/>
            <a:ext cx="7138565" cy="10112366"/>
            <a:chOff x="0" y="0"/>
            <a:chExt cx="1880116" cy="2663339"/>
          </a:xfrm>
        </p:grpSpPr>
        <p:sp>
          <p:nvSpPr>
            <p:cNvPr id="3" name="Freeform 3"/>
            <p:cNvSpPr/>
            <p:nvPr/>
          </p:nvSpPr>
          <p:spPr>
            <a:xfrm>
              <a:off x="0" y="0"/>
              <a:ext cx="1880116" cy="2663339"/>
            </a:xfrm>
            <a:custGeom>
              <a:avLst/>
              <a:gdLst/>
              <a:ahLst/>
              <a:cxnLst/>
              <a:rect l="l" t="t" r="r" b="b"/>
              <a:pathLst>
                <a:path w="1880116" h="2663339">
                  <a:moveTo>
                    <a:pt x="108452" y="0"/>
                  </a:moveTo>
                  <a:lnTo>
                    <a:pt x="1771664" y="0"/>
                  </a:lnTo>
                  <a:cubicBezTo>
                    <a:pt x="1800427" y="0"/>
                    <a:pt x="1828012" y="11426"/>
                    <a:pt x="1848351" y="31765"/>
                  </a:cubicBezTo>
                  <a:cubicBezTo>
                    <a:pt x="1868690" y="52104"/>
                    <a:pt x="1880116" y="79689"/>
                    <a:pt x="1880116" y="108452"/>
                  </a:cubicBezTo>
                  <a:lnTo>
                    <a:pt x="1880116" y="2554887"/>
                  </a:lnTo>
                  <a:cubicBezTo>
                    <a:pt x="1880116" y="2614784"/>
                    <a:pt x="1831560" y="2663339"/>
                    <a:pt x="1771664" y="2663339"/>
                  </a:cubicBezTo>
                  <a:lnTo>
                    <a:pt x="108452" y="2663339"/>
                  </a:lnTo>
                  <a:cubicBezTo>
                    <a:pt x="48556" y="2663339"/>
                    <a:pt x="0" y="2614784"/>
                    <a:pt x="0" y="2554887"/>
                  </a:cubicBezTo>
                  <a:lnTo>
                    <a:pt x="0" y="108452"/>
                  </a:lnTo>
                  <a:cubicBezTo>
                    <a:pt x="0" y="48556"/>
                    <a:pt x="48556" y="0"/>
                    <a:pt x="108452"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4" name="TextBox 4"/>
            <p:cNvSpPr txBox="1"/>
            <p:nvPr/>
          </p:nvSpPr>
          <p:spPr>
            <a:xfrm>
              <a:off x="0" y="-38100"/>
              <a:ext cx="1880116" cy="2701439"/>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8599083" y="2398764"/>
            <a:ext cx="295794" cy="1147761"/>
            <a:chOff x="0" y="0"/>
            <a:chExt cx="62581" cy="242832"/>
          </a:xfrm>
        </p:grpSpPr>
        <p:sp>
          <p:nvSpPr>
            <p:cNvPr id="8" name="Freeform 8"/>
            <p:cNvSpPr/>
            <p:nvPr/>
          </p:nvSpPr>
          <p:spPr>
            <a:xfrm>
              <a:off x="0" y="0"/>
              <a:ext cx="62581" cy="242832"/>
            </a:xfrm>
            <a:custGeom>
              <a:avLst/>
              <a:gdLst/>
              <a:ahLst/>
              <a:cxnLst/>
              <a:rect l="l" t="t" r="r" b="b"/>
              <a:pathLst>
                <a:path w="62581" h="242832">
                  <a:moveTo>
                    <a:pt x="31291" y="0"/>
                  </a:moveTo>
                  <a:lnTo>
                    <a:pt x="31291" y="0"/>
                  </a:lnTo>
                  <a:cubicBezTo>
                    <a:pt x="39589" y="0"/>
                    <a:pt x="47548" y="3297"/>
                    <a:pt x="53416" y="9165"/>
                  </a:cubicBezTo>
                  <a:cubicBezTo>
                    <a:pt x="59285" y="15033"/>
                    <a:pt x="62581" y="22992"/>
                    <a:pt x="62581" y="31291"/>
                  </a:cubicBezTo>
                  <a:lnTo>
                    <a:pt x="62581" y="211542"/>
                  </a:lnTo>
                  <a:cubicBezTo>
                    <a:pt x="62581" y="228823"/>
                    <a:pt x="48572" y="242832"/>
                    <a:pt x="31291" y="242832"/>
                  </a:cubicBezTo>
                  <a:lnTo>
                    <a:pt x="31291" y="242832"/>
                  </a:lnTo>
                  <a:cubicBezTo>
                    <a:pt x="14009" y="242832"/>
                    <a:pt x="0" y="228823"/>
                    <a:pt x="0" y="211542"/>
                  </a:cubicBezTo>
                  <a:lnTo>
                    <a:pt x="0" y="31291"/>
                  </a:lnTo>
                  <a:cubicBezTo>
                    <a:pt x="0" y="14009"/>
                    <a:pt x="14009" y="0"/>
                    <a:pt x="31291"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9" name="TextBox 9"/>
            <p:cNvSpPr txBox="1"/>
            <p:nvPr/>
          </p:nvSpPr>
          <p:spPr>
            <a:xfrm>
              <a:off x="0" y="-38100"/>
              <a:ext cx="62581" cy="280932"/>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rot="403078">
            <a:off x="1047014" y="706285"/>
            <a:ext cx="533287" cy="511956"/>
          </a:xfrm>
          <a:custGeom>
            <a:avLst/>
            <a:gdLst/>
            <a:ahLst/>
            <a:cxnLst/>
            <a:rect l="l" t="t" r="r" b="b"/>
            <a:pathLst>
              <a:path w="533287" h="511956">
                <a:moveTo>
                  <a:pt x="0" y="0"/>
                </a:moveTo>
                <a:lnTo>
                  <a:pt x="533287" y="0"/>
                </a:lnTo>
                <a:lnTo>
                  <a:pt x="533287" y="511956"/>
                </a:lnTo>
                <a:lnTo>
                  <a:pt x="0" y="5119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TextBox 11"/>
          <p:cNvSpPr txBox="1"/>
          <p:nvPr/>
        </p:nvSpPr>
        <p:spPr>
          <a:xfrm>
            <a:off x="9113300" y="2427629"/>
            <a:ext cx="8541676" cy="1118896"/>
          </a:xfrm>
          <a:prstGeom prst="rect">
            <a:avLst/>
          </a:prstGeom>
        </p:spPr>
        <p:txBody>
          <a:bodyPr lIns="0" tIns="0" rIns="0" bIns="0" rtlCol="0" anchor="t">
            <a:spAutoFit/>
          </a:bodyPr>
          <a:lstStyle/>
          <a:p>
            <a:pPr algn="l">
              <a:lnSpc>
                <a:spcPts val="8614"/>
              </a:lnSpc>
            </a:pPr>
            <a:r>
              <a:rPr lang="en-US" sz="7200" b="1" dirty="0">
                <a:solidFill>
                  <a:srgbClr val="0C8EB6"/>
                </a:solidFill>
                <a:latin typeface="Poppins Bold"/>
                <a:ea typeface="Poppins Bold"/>
                <a:cs typeface="Poppins Bold"/>
                <a:sym typeface="Poppins Bold"/>
              </a:rPr>
              <a:t>SDLC </a:t>
            </a:r>
            <a:r>
              <a:rPr lang="en-US" sz="5400" b="1" dirty="0" err="1">
                <a:solidFill>
                  <a:srgbClr val="0C8EB6"/>
                </a:solidFill>
                <a:latin typeface="Poppins Bold"/>
                <a:ea typeface="Poppins Bold"/>
                <a:cs typeface="Poppins Bold"/>
                <a:sym typeface="Poppins Bold"/>
              </a:rPr>
              <a:t>Methode</a:t>
            </a:r>
            <a:endParaRPr lang="en-US" sz="7200" b="1" dirty="0">
              <a:solidFill>
                <a:srgbClr val="0C8EB6"/>
              </a:solidFill>
              <a:latin typeface="Poppins Bold"/>
              <a:ea typeface="Poppins Bold"/>
              <a:cs typeface="Poppins Bold"/>
              <a:sym typeface="Poppins Bold"/>
            </a:endParaRPr>
          </a:p>
        </p:txBody>
      </p:sp>
      <p:sp>
        <p:nvSpPr>
          <p:cNvPr id="12" name="TextBox 12"/>
          <p:cNvSpPr txBox="1"/>
          <p:nvPr/>
        </p:nvSpPr>
        <p:spPr>
          <a:xfrm>
            <a:off x="9699268" y="4408643"/>
            <a:ext cx="7369739" cy="4087657"/>
          </a:xfrm>
          <a:prstGeom prst="rect">
            <a:avLst/>
          </a:prstGeom>
        </p:spPr>
        <p:txBody>
          <a:bodyPr lIns="0" tIns="0" rIns="0" bIns="0" rtlCol="0" anchor="t">
            <a:spAutoFit/>
          </a:bodyPr>
          <a:lstStyle/>
          <a:p>
            <a:pPr algn="just">
              <a:lnSpc>
                <a:spcPct val="150000"/>
              </a:lnSpc>
            </a:pPr>
            <a:r>
              <a:rPr lang="en-US" sz="2240" dirty="0" err="1">
                <a:solidFill>
                  <a:srgbClr val="0C8EB6"/>
                </a:solidFill>
                <a:latin typeface="Poppins"/>
                <a:ea typeface="Poppins"/>
                <a:cs typeface="Poppins"/>
                <a:sym typeface="Poppins"/>
              </a:rPr>
              <a:t>Dalam</a:t>
            </a:r>
            <a:r>
              <a:rPr lang="en-US" sz="2240" dirty="0">
                <a:solidFill>
                  <a:srgbClr val="0C8EB6"/>
                </a:solidFill>
                <a:latin typeface="Poppins"/>
                <a:ea typeface="Poppins"/>
                <a:cs typeface="Poppins"/>
                <a:sym typeface="Poppins"/>
              </a:rPr>
              <a:t> </a:t>
            </a:r>
            <a:r>
              <a:rPr lang="en-US" sz="2240" dirty="0" err="1">
                <a:solidFill>
                  <a:srgbClr val="0C8EB6"/>
                </a:solidFill>
                <a:latin typeface="Poppins"/>
                <a:ea typeface="Poppins"/>
                <a:cs typeface="Poppins"/>
                <a:sym typeface="Poppins"/>
              </a:rPr>
              <a:t>mewujudkan</a:t>
            </a:r>
            <a:r>
              <a:rPr lang="en-US" sz="2240" dirty="0">
                <a:solidFill>
                  <a:srgbClr val="0C8EB6"/>
                </a:solidFill>
                <a:latin typeface="Poppins"/>
                <a:ea typeface="Poppins"/>
                <a:cs typeface="Poppins"/>
                <a:sym typeface="Poppins"/>
              </a:rPr>
              <a:t> SHS </a:t>
            </a:r>
            <a:r>
              <a:rPr lang="en-US" sz="2240" dirty="0" err="1">
                <a:solidFill>
                  <a:srgbClr val="0C8EB6"/>
                </a:solidFill>
                <a:latin typeface="Poppins"/>
                <a:ea typeface="Poppins"/>
                <a:cs typeface="Poppins"/>
                <a:sym typeface="Poppins"/>
              </a:rPr>
              <a:t>ada</a:t>
            </a:r>
            <a:r>
              <a:rPr lang="en-US" sz="2240" dirty="0">
                <a:solidFill>
                  <a:srgbClr val="0C8EB6"/>
                </a:solidFill>
                <a:latin typeface="Poppins"/>
                <a:ea typeface="Poppins"/>
                <a:cs typeface="Poppins"/>
                <a:sym typeface="Poppins"/>
              </a:rPr>
              <a:t> beberapa </a:t>
            </a:r>
            <a:r>
              <a:rPr lang="en-US" sz="2240" dirty="0" err="1">
                <a:solidFill>
                  <a:srgbClr val="0C8EB6"/>
                </a:solidFill>
                <a:latin typeface="Poppins"/>
                <a:ea typeface="Poppins"/>
                <a:cs typeface="Poppins"/>
                <a:sym typeface="Poppins"/>
              </a:rPr>
              <a:t>tahapan</a:t>
            </a:r>
            <a:r>
              <a:rPr lang="en-US" sz="2240" dirty="0">
                <a:solidFill>
                  <a:srgbClr val="0C8EB6"/>
                </a:solidFill>
                <a:latin typeface="Poppins"/>
                <a:ea typeface="Poppins"/>
                <a:cs typeface="Poppins"/>
                <a:sym typeface="Poppins"/>
              </a:rPr>
              <a:t> yang </a:t>
            </a:r>
            <a:r>
              <a:rPr lang="en-US" sz="2240" dirty="0" err="1">
                <a:solidFill>
                  <a:srgbClr val="0C8EB6"/>
                </a:solidFill>
                <a:latin typeface="Poppins"/>
                <a:ea typeface="Poppins"/>
                <a:cs typeface="Poppins"/>
                <a:sym typeface="Poppins"/>
              </a:rPr>
              <a:t>dilakukan</a:t>
            </a:r>
            <a:r>
              <a:rPr lang="en-US" sz="2240" dirty="0">
                <a:solidFill>
                  <a:srgbClr val="0C8EB6"/>
                </a:solidFill>
                <a:latin typeface="Poppins"/>
                <a:ea typeface="Poppins"/>
                <a:cs typeface="Poppins"/>
                <a:sym typeface="Poppins"/>
              </a:rPr>
              <a:t> sebelumnya, </a:t>
            </a:r>
            <a:r>
              <a:rPr lang="en-US" sz="2240" dirty="0" err="1">
                <a:solidFill>
                  <a:srgbClr val="0C8EB6"/>
                </a:solidFill>
                <a:latin typeface="Poppins"/>
                <a:ea typeface="Poppins"/>
                <a:cs typeface="Poppins"/>
                <a:sym typeface="Poppins"/>
              </a:rPr>
              <a:t>yaitu</a:t>
            </a:r>
            <a:r>
              <a:rPr lang="en-US" sz="2240" dirty="0">
                <a:solidFill>
                  <a:srgbClr val="0C8EB6"/>
                </a:solidFill>
                <a:latin typeface="Poppins"/>
                <a:ea typeface="Poppins"/>
                <a:cs typeface="Poppins"/>
                <a:sym typeface="Poppins"/>
              </a:rPr>
              <a:t> :</a:t>
            </a:r>
          </a:p>
          <a:p>
            <a:pPr algn="just">
              <a:lnSpc>
                <a:spcPct val="150000"/>
              </a:lnSpc>
            </a:pPr>
            <a:endParaRPr lang="en-US" sz="2240" dirty="0">
              <a:solidFill>
                <a:srgbClr val="0C8EB6"/>
              </a:solidFill>
              <a:latin typeface="Poppins"/>
              <a:ea typeface="Poppins"/>
              <a:cs typeface="Poppins"/>
              <a:sym typeface="Poppins"/>
            </a:endParaRPr>
          </a:p>
          <a:p>
            <a:pPr marL="457200" indent="-457200" algn="just">
              <a:lnSpc>
                <a:spcPct val="150000"/>
              </a:lnSpc>
              <a:buFont typeface="+mj-lt"/>
              <a:buAutoNum type="arabicPeriod"/>
            </a:pPr>
            <a:r>
              <a:rPr lang="en-US" sz="2240" dirty="0" err="1">
                <a:solidFill>
                  <a:srgbClr val="0C8EB6"/>
                </a:solidFill>
                <a:latin typeface="Poppins"/>
                <a:ea typeface="Poppins"/>
                <a:cs typeface="Poppins"/>
                <a:sym typeface="Poppins"/>
              </a:rPr>
              <a:t>Perencanaan</a:t>
            </a:r>
            <a:endParaRPr lang="en-US" sz="2240" dirty="0">
              <a:solidFill>
                <a:srgbClr val="0C8EB6"/>
              </a:solidFill>
              <a:latin typeface="Poppins"/>
              <a:ea typeface="Poppins"/>
              <a:cs typeface="Poppins"/>
              <a:sym typeface="Poppins"/>
            </a:endParaRPr>
          </a:p>
          <a:p>
            <a:pPr marL="457200" indent="-457200" algn="just">
              <a:lnSpc>
                <a:spcPct val="150000"/>
              </a:lnSpc>
              <a:buFont typeface="+mj-lt"/>
              <a:buAutoNum type="arabicPeriod"/>
            </a:pPr>
            <a:r>
              <a:rPr lang="en-US" sz="2240" dirty="0" err="1">
                <a:solidFill>
                  <a:srgbClr val="0C8EB6"/>
                </a:solidFill>
                <a:latin typeface="Poppins"/>
                <a:ea typeface="Poppins"/>
                <a:cs typeface="Poppins"/>
                <a:sym typeface="Poppins"/>
              </a:rPr>
              <a:t>Analisis</a:t>
            </a:r>
            <a:endParaRPr lang="en-US" sz="2240" dirty="0">
              <a:solidFill>
                <a:srgbClr val="0C8EB6"/>
              </a:solidFill>
              <a:latin typeface="Poppins"/>
              <a:ea typeface="Poppins"/>
              <a:cs typeface="Poppins"/>
              <a:sym typeface="Poppins"/>
            </a:endParaRPr>
          </a:p>
          <a:p>
            <a:pPr marL="457200" indent="-457200" algn="just">
              <a:lnSpc>
                <a:spcPct val="150000"/>
              </a:lnSpc>
              <a:buFont typeface="+mj-lt"/>
              <a:buAutoNum type="arabicPeriod"/>
            </a:pPr>
            <a:r>
              <a:rPr lang="en-US" sz="2240" dirty="0" err="1">
                <a:solidFill>
                  <a:srgbClr val="0C8EB6"/>
                </a:solidFill>
                <a:latin typeface="Poppins"/>
                <a:ea typeface="Poppins"/>
                <a:cs typeface="Poppins"/>
                <a:sym typeface="Poppins"/>
              </a:rPr>
              <a:t>Perancangan</a:t>
            </a:r>
            <a:endParaRPr lang="en-US" sz="2240" dirty="0">
              <a:solidFill>
                <a:srgbClr val="0C8EB6"/>
              </a:solidFill>
              <a:latin typeface="Poppins"/>
              <a:ea typeface="Poppins"/>
              <a:cs typeface="Poppins"/>
              <a:sym typeface="Poppins"/>
            </a:endParaRPr>
          </a:p>
          <a:p>
            <a:pPr marL="457200" indent="-457200" algn="just">
              <a:lnSpc>
                <a:spcPct val="150000"/>
              </a:lnSpc>
              <a:buFont typeface="+mj-lt"/>
              <a:buAutoNum type="arabicPeriod"/>
            </a:pPr>
            <a:r>
              <a:rPr lang="en-US" sz="2240" dirty="0" err="1">
                <a:solidFill>
                  <a:srgbClr val="0C8EB6"/>
                </a:solidFill>
                <a:latin typeface="Poppins"/>
                <a:ea typeface="Poppins"/>
                <a:cs typeface="Poppins"/>
                <a:sym typeface="Poppins"/>
              </a:rPr>
              <a:t>Penerapan</a:t>
            </a:r>
            <a:endParaRPr lang="en-US" sz="2240" dirty="0">
              <a:solidFill>
                <a:srgbClr val="0C8EB6"/>
              </a:solidFill>
              <a:latin typeface="Poppins"/>
              <a:ea typeface="Poppins"/>
              <a:cs typeface="Poppins"/>
              <a:sym typeface="Poppins"/>
            </a:endParaRPr>
          </a:p>
          <a:p>
            <a:pPr marL="457200" indent="-457200" algn="just">
              <a:lnSpc>
                <a:spcPct val="150000"/>
              </a:lnSpc>
              <a:buFont typeface="+mj-lt"/>
              <a:buAutoNum type="arabicPeriod"/>
            </a:pPr>
            <a:r>
              <a:rPr lang="en-US" sz="2240" dirty="0">
                <a:solidFill>
                  <a:srgbClr val="0C8EB6"/>
                </a:solidFill>
                <a:latin typeface="Poppins"/>
                <a:ea typeface="Poppins"/>
                <a:cs typeface="Poppins"/>
                <a:sym typeface="Poppins"/>
              </a:rPr>
              <a:t>Penggunaan dan </a:t>
            </a:r>
            <a:r>
              <a:rPr lang="en-US" sz="2240" dirty="0" err="1">
                <a:solidFill>
                  <a:srgbClr val="0C8EB6"/>
                </a:solidFill>
                <a:latin typeface="Poppins"/>
                <a:ea typeface="Poppins"/>
                <a:cs typeface="Poppins"/>
                <a:sym typeface="Poppins"/>
              </a:rPr>
              <a:t>Pemliharaan</a:t>
            </a:r>
            <a:endParaRPr lang="en-US" sz="2240" dirty="0">
              <a:solidFill>
                <a:srgbClr val="0C8EB6"/>
              </a:solidFill>
              <a:latin typeface="Poppins"/>
              <a:ea typeface="Poppins"/>
              <a:cs typeface="Poppins"/>
              <a:sym typeface="Poppins"/>
            </a:endParaRPr>
          </a:p>
        </p:txBody>
      </p:sp>
      <p:sp>
        <p:nvSpPr>
          <p:cNvPr id="13" name="TextBox 13"/>
          <p:cNvSpPr txBox="1"/>
          <p:nvPr/>
        </p:nvSpPr>
        <p:spPr>
          <a:xfrm>
            <a:off x="1687743" y="711008"/>
            <a:ext cx="3366162" cy="414088"/>
          </a:xfrm>
          <a:prstGeom prst="rect">
            <a:avLst/>
          </a:prstGeom>
        </p:spPr>
        <p:txBody>
          <a:bodyPr lIns="0" tIns="0" rIns="0" bIns="0" rtlCol="0" anchor="t">
            <a:spAutoFit/>
          </a:bodyPr>
          <a:lstStyle/>
          <a:p>
            <a:pPr algn="l">
              <a:lnSpc>
                <a:spcPts val="3393"/>
              </a:lnSpc>
            </a:pPr>
            <a:r>
              <a:rPr lang="en-US" sz="2424" b="1" dirty="0">
                <a:solidFill>
                  <a:srgbClr val="FFFFFF"/>
                </a:solidFill>
                <a:latin typeface="Poppins Bold"/>
                <a:ea typeface="Poppins Bold"/>
                <a:cs typeface="Poppins Bold"/>
                <a:sym typeface="Poppins Bold"/>
              </a:rPr>
              <a:t>Smart HR System</a:t>
            </a:r>
          </a:p>
        </p:txBody>
      </p:sp>
      <p:pic>
        <p:nvPicPr>
          <p:cNvPr id="3074" name="Picture 2" descr="Improvement Success Planning Ideas Research">
            <a:extLst>
              <a:ext uri="{FF2B5EF4-FFF2-40B4-BE49-F238E27FC236}">
                <a16:creationId xmlns:a16="http://schemas.microsoft.com/office/drawing/2014/main" id="{9DC75552-EB35-4778-AE3A-37AF15C437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8993" y="2533516"/>
            <a:ext cx="6440668" cy="4876800"/>
          </a:xfrm>
          <a:prstGeom prst="rect">
            <a:avLst/>
          </a:prstGeom>
          <a:noFill/>
          <a:ln>
            <a:solidFill>
              <a:schemeClr val="bg1">
                <a:lumMod val="85000"/>
              </a:schemeClr>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2" name="Rectangle: Rounded Corners 21">
            <a:hlinkClick r:id="rId5" action="ppaction://hlinksldjump"/>
            <a:extLst>
              <a:ext uri="{FF2B5EF4-FFF2-40B4-BE49-F238E27FC236}">
                <a16:creationId xmlns:a16="http://schemas.microsoft.com/office/drawing/2014/main" id="{5D346799-594E-4F84-80ED-3771BE2C8350}"/>
              </a:ext>
            </a:extLst>
          </p:cNvPr>
          <p:cNvSpPr/>
          <p:nvPr/>
        </p:nvSpPr>
        <p:spPr>
          <a:xfrm>
            <a:off x="10783305"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13">
            <a:extLst>
              <a:ext uri="{FF2B5EF4-FFF2-40B4-BE49-F238E27FC236}">
                <a16:creationId xmlns:a16="http://schemas.microsoft.com/office/drawing/2014/main" id="{5B0BFA77-2AFA-4D2A-A50E-C669931076EC}"/>
              </a:ext>
            </a:extLst>
          </p:cNvPr>
          <p:cNvSpPr txBox="1"/>
          <p:nvPr/>
        </p:nvSpPr>
        <p:spPr>
          <a:xfrm>
            <a:off x="10823857" y="828704"/>
            <a:ext cx="1318404" cy="350674"/>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rgbClr val="0C8EB6"/>
                </a:solidFill>
                <a:latin typeface="Poppins Bold"/>
                <a:ea typeface="Poppins Bold"/>
                <a:cs typeface="Poppins Bold"/>
                <a:sym typeface="Poppins Bold"/>
              </a:rPr>
              <a:t>HOME</a:t>
            </a:r>
          </a:p>
        </p:txBody>
      </p:sp>
      <p:sp>
        <p:nvSpPr>
          <p:cNvPr id="24" name="Rectangle: Rounded Corners 23">
            <a:hlinkClick r:id="rId6" action="ppaction://hlinksldjump"/>
            <a:extLst>
              <a:ext uri="{FF2B5EF4-FFF2-40B4-BE49-F238E27FC236}">
                <a16:creationId xmlns:a16="http://schemas.microsoft.com/office/drawing/2014/main" id="{B13CE499-F003-4089-9924-243FFE208D3F}"/>
              </a:ext>
            </a:extLst>
          </p:cNvPr>
          <p:cNvSpPr/>
          <p:nvPr/>
        </p:nvSpPr>
        <p:spPr>
          <a:xfrm>
            <a:off x="12578450"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14">
            <a:extLst>
              <a:ext uri="{FF2B5EF4-FFF2-40B4-BE49-F238E27FC236}">
                <a16:creationId xmlns:a16="http://schemas.microsoft.com/office/drawing/2014/main" id="{066A0FDB-9B0B-4170-9D47-7475D34E1545}"/>
              </a:ext>
            </a:extLst>
          </p:cNvPr>
          <p:cNvSpPr txBox="1"/>
          <p:nvPr/>
        </p:nvSpPr>
        <p:spPr>
          <a:xfrm>
            <a:off x="12535905" y="828704"/>
            <a:ext cx="1512319" cy="329449"/>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rgbClr val="0C8EB6"/>
                </a:solidFill>
                <a:latin typeface="Poppins Bold"/>
                <a:cs typeface="Poppins Bold"/>
                <a:sym typeface="Poppins Bold"/>
              </a:rPr>
              <a:t>ABOUT</a:t>
            </a:r>
          </a:p>
        </p:txBody>
      </p:sp>
      <p:sp>
        <p:nvSpPr>
          <p:cNvPr id="26" name="Rectangle: Rounded Corners 25">
            <a:hlinkClick r:id="rId7" action="ppaction://hlinksldjump"/>
            <a:extLst>
              <a:ext uri="{FF2B5EF4-FFF2-40B4-BE49-F238E27FC236}">
                <a16:creationId xmlns:a16="http://schemas.microsoft.com/office/drawing/2014/main" id="{400666A1-584D-41F9-B4C9-60FD4EEF0878}"/>
              </a:ext>
            </a:extLst>
          </p:cNvPr>
          <p:cNvSpPr/>
          <p:nvPr/>
        </p:nvSpPr>
        <p:spPr>
          <a:xfrm>
            <a:off x="14270102"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35918A5D-EF03-4DEF-8059-F50461721626}"/>
              </a:ext>
            </a:extLst>
          </p:cNvPr>
          <p:cNvSpPr/>
          <p:nvPr/>
        </p:nvSpPr>
        <p:spPr>
          <a:xfrm>
            <a:off x="16078200"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15">
            <a:extLst>
              <a:ext uri="{FF2B5EF4-FFF2-40B4-BE49-F238E27FC236}">
                <a16:creationId xmlns:a16="http://schemas.microsoft.com/office/drawing/2014/main" id="{5C94B7BA-FF07-44FE-8A72-021035E1CBBC}"/>
              </a:ext>
            </a:extLst>
          </p:cNvPr>
          <p:cNvSpPr txBox="1"/>
          <p:nvPr/>
        </p:nvSpPr>
        <p:spPr>
          <a:xfrm>
            <a:off x="14272619" y="820872"/>
            <a:ext cx="1442767" cy="329449"/>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chemeClr val="bg1"/>
                </a:solidFill>
                <a:latin typeface="Poppins Bold"/>
                <a:ea typeface="Poppins Bold"/>
                <a:cs typeface="Poppins Bold"/>
                <a:sym typeface="Poppins Bold"/>
              </a:rPr>
              <a:t>CONTENT</a:t>
            </a:r>
          </a:p>
        </p:txBody>
      </p:sp>
      <p:sp>
        <p:nvSpPr>
          <p:cNvPr id="29" name="TextBox 16">
            <a:extLst>
              <a:ext uri="{FF2B5EF4-FFF2-40B4-BE49-F238E27FC236}">
                <a16:creationId xmlns:a16="http://schemas.microsoft.com/office/drawing/2014/main" id="{E2F4105D-0799-4AB5-B106-ED99CC054DC6}"/>
              </a:ext>
            </a:extLst>
          </p:cNvPr>
          <p:cNvSpPr txBox="1"/>
          <p:nvPr/>
        </p:nvSpPr>
        <p:spPr>
          <a:xfrm>
            <a:off x="15494892" y="828704"/>
            <a:ext cx="1764408" cy="329449"/>
          </a:xfrm>
          <a:prstGeom prst="rect">
            <a:avLst/>
          </a:prstGeom>
        </p:spPr>
        <p:txBody>
          <a:bodyPr lIns="0" tIns="0" rIns="0" bIns="0" rtlCol="0" anchor="t">
            <a:spAutoFit/>
          </a:bodyPr>
          <a:lstStyle/>
          <a:p>
            <a:pPr marL="0" lvl="0" indent="0" algn="r">
              <a:lnSpc>
                <a:spcPts val="2721"/>
              </a:lnSpc>
              <a:spcBef>
                <a:spcPct val="0"/>
              </a:spcBef>
            </a:pPr>
            <a:r>
              <a:rPr lang="en-US" sz="1943" b="1" dirty="0">
                <a:solidFill>
                  <a:srgbClr val="0C8EB6"/>
                </a:solidFill>
                <a:latin typeface="Poppins Bold"/>
                <a:cs typeface="Poppins Bold"/>
                <a:sym typeface="Poppins Bold"/>
              </a:rPr>
              <a:t>OTHERS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810930" y="0"/>
            <a:ext cx="9445097" cy="10287000"/>
            <a:chOff x="0" y="0"/>
            <a:chExt cx="2487598" cy="2709333"/>
          </a:xfrm>
        </p:grpSpPr>
        <p:sp>
          <p:nvSpPr>
            <p:cNvPr id="3" name="Freeform 3"/>
            <p:cNvSpPr/>
            <p:nvPr/>
          </p:nvSpPr>
          <p:spPr>
            <a:xfrm>
              <a:off x="0" y="0"/>
              <a:ext cx="2487598" cy="2709333"/>
            </a:xfrm>
            <a:custGeom>
              <a:avLst/>
              <a:gdLst/>
              <a:ahLst/>
              <a:cxnLst/>
              <a:rect l="l" t="t" r="r" b="b"/>
              <a:pathLst>
                <a:path w="2487598" h="2709333">
                  <a:moveTo>
                    <a:pt x="81968" y="0"/>
                  </a:moveTo>
                  <a:lnTo>
                    <a:pt x="2405630" y="0"/>
                  </a:lnTo>
                  <a:cubicBezTo>
                    <a:pt x="2450899" y="0"/>
                    <a:pt x="2487598" y="36698"/>
                    <a:pt x="2487598" y="81968"/>
                  </a:cubicBezTo>
                  <a:lnTo>
                    <a:pt x="2487598" y="2627366"/>
                  </a:lnTo>
                  <a:cubicBezTo>
                    <a:pt x="2487598" y="2649105"/>
                    <a:pt x="2478962" y="2669954"/>
                    <a:pt x="2463590" y="2685325"/>
                  </a:cubicBezTo>
                  <a:cubicBezTo>
                    <a:pt x="2448218" y="2700697"/>
                    <a:pt x="2427369" y="2709333"/>
                    <a:pt x="2405630" y="2709333"/>
                  </a:cubicBezTo>
                  <a:lnTo>
                    <a:pt x="81968" y="2709333"/>
                  </a:lnTo>
                  <a:cubicBezTo>
                    <a:pt x="36698" y="2709333"/>
                    <a:pt x="0" y="2672635"/>
                    <a:pt x="0" y="2627366"/>
                  </a:cubicBezTo>
                  <a:lnTo>
                    <a:pt x="0" y="81968"/>
                  </a:lnTo>
                  <a:cubicBezTo>
                    <a:pt x="0" y="60228"/>
                    <a:pt x="8636" y="39380"/>
                    <a:pt x="24008" y="24008"/>
                  </a:cubicBezTo>
                  <a:cubicBezTo>
                    <a:pt x="39380" y="8636"/>
                    <a:pt x="60228" y="0"/>
                    <a:pt x="81968"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4" name="TextBox 4"/>
            <p:cNvSpPr txBox="1"/>
            <p:nvPr/>
          </p:nvSpPr>
          <p:spPr>
            <a:xfrm>
              <a:off x="0" y="-38100"/>
              <a:ext cx="2487598" cy="27474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144000" y="1866796"/>
            <a:ext cx="7567445" cy="7118248"/>
            <a:chOff x="0" y="0"/>
            <a:chExt cx="887295" cy="834626"/>
          </a:xfrm>
        </p:grpSpPr>
        <p:sp>
          <p:nvSpPr>
            <p:cNvPr id="6" name="Freeform 6"/>
            <p:cNvSpPr/>
            <p:nvPr/>
          </p:nvSpPr>
          <p:spPr>
            <a:xfrm>
              <a:off x="0" y="0"/>
              <a:ext cx="887295" cy="834626"/>
            </a:xfrm>
            <a:custGeom>
              <a:avLst/>
              <a:gdLst/>
              <a:ahLst/>
              <a:cxnLst/>
              <a:rect l="l" t="t" r="r" b="b"/>
              <a:pathLst>
                <a:path w="887295" h="834626">
                  <a:moveTo>
                    <a:pt x="80821" y="0"/>
                  </a:moveTo>
                  <a:lnTo>
                    <a:pt x="806474" y="0"/>
                  </a:lnTo>
                  <a:cubicBezTo>
                    <a:pt x="851110" y="0"/>
                    <a:pt x="887295" y="36185"/>
                    <a:pt x="887295" y="80821"/>
                  </a:cubicBezTo>
                  <a:lnTo>
                    <a:pt x="887295" y="753805"/>
                  </a:lnTo>
                  <a:cubicBezTo>
                    <a:pt x="887295" y="775240"/>
                    <a:pt x="878780" y="795797"/>
                    <a:pt x="863623" y="810954"/>
                  </a:cubicBezTo>
                  <a:cubicBezTo>
                    <a:pt x="848466" y="826111"/>
                    <a:pt x="827909" y="834626"/>
                    <a:pt x="806474" y="834626"/>
                  </a:cubicBezTo>
                  <a:lnTo>
                    <a:pt x="80821" y="834626"/>
                  </a:lnTo>
                  <a:cubicBezTo>
                    <a:pt x="59386" y="834626"/>
                    <a:pt x="38829" y="826111"/>
                    <a:pt x="23672" y="810954"/>
                  </a:cubicBezTo>
                  <a:cubicBezTo>
                    <a:pt x="8515" y="795797"/>
                    <a:pt x="0" y="775240"/>
                    <a:pt x="0" y="753805"/>
                  </a:cubicBezTo>
                  <a:lnTo>
                    <a:pt x="0" y="80821"/>
                  </a:lnTo>
                  <a:cubicBezTo>
                    <a:pt x="0" y="59386"/>
                    <a:pt x="8515" y="38829"/>
                    <a:pt x="23672" y="23672"/>
                  </a:cubicBezTo>
                  <a:cubicBezTo>
                    <a:pt x="38829" y="8515"/>
                    <a:pt x="59386" y="0"/>
                    <a:pt x="80821" y="0"/>
                  </a:cubicBezTo>
                  <a:close/>
                </a:path>
              </a:pathLst>
            </a:custGeom>
            <a:blipFill>
              <a:blip r:embed="rId2"/>
              <a:stretch>
                <a:fillRect l="-20592" r="-20592"/>
              </a:stretch>
            </a:blipFill>
          </p:spPr>
        </p:sp>
      </p:grpSp>
      <p:grpSp>
        <p:nvGrpSpPr>
          <p:cNvPr id="7" name="Group 7"/>
          <p:cNvGrpSpPr/>
          <p:nvPr/>
        </p:nvGrpSpPr>
        <p:grpSpPr>
          <a:xfrm>
            <a:off x="284979" y="1042971"/>
            <a:ext cx="295794" cy="1147761"/>
            <a:chOff x="0" y="0"/>
            <a:chExt cx="62581" cy="242832"/>
          </a:xfrm>
        </p:grpSpPr>
        <p:sp>
          <p:nvSpPr>
            <p:cNvPr id="8" name="Freeform 8"/>
            <p:cNvSpPr/>
            <p:nvPr/>
          </p:nvSpPr>
          <p:spPr>
            <a:xfrm>
              <a:off x="0" y="0"/>
              <a:ext cx="62581" cy="242832"/>
            </a:xfrm>
            <a:custGeom>
              <a:avLst/>
              <a:gdLst/>
              <a:ahLst/>
              <a:cxnLst/>
              <a:rect l="l" t="t" r="r" b="b"/>
              <a:pathLst>
                <a:path w="62581" h="242832">
                  <a:moveTo>
                    <a:pt x="31291" y="0"/>
                  </a:moveTo>
                  <a:lnTo>
                    <a:pt x="31291" y="0"/>
                  </a:lnTo>
                  <a:cubicBezTo>
                    <a:pt x="39589" y="0"/>
                    <a:pt x="47548" y="3297"/>
                    <a:pt x="53416" y="9165"/>
                  </a:cubicBezTo>
                  <a:cubicBezTo>
                    <a:pt x="59285" y="15033"/>
                    <a:pt x="62581" y="22992"/>
                    <a:pt x="62581" y="31291"/>
                  </a:cubicBezTo>
                  <a:lnTo>
                    <a:pt x="62581" y="211542"/>
                  </a:lnTo>
                  <a:cubicBezTo>
                    <a:pt x="62581" y="228823"/>
                    <a:pt x="48572" y="242832"/>
                    <a:pt x="31291" y="242832"/>
                  </a:cubicBezTo>
                  <a:lnTo>
                    <a:pt x="31291" y="242832"/>
                  </a:lnTo>
                  <a:cubicBezTo>
                    <a:pt x="14009" y="242832"/>
                    <a:pt x="0" y="228823"/>
                    <a:pt x="0" y="211542"/>
                  </a:cubicBezTo>
                  <a:lnTo>
                    <a:pt x="0" y="31291"/>
                  </a:lnTo>
                  <a:cubicBezTo>
                    <a:pt x="0" y="14009"/>
                    <a:pt x="14009" y="0"/>
                    <a:pt x="31291"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9" name="TextBox 9"/>
            <p:cNvSpPr txBox="1"/>
            <p:nvPr/>
          </p:nvSpPr>
          <p:spPr>
            <a:xfrm>
              <a:off x="0" y="-38100"/>
              <a:ext cx="62581" cy="280932"/>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rot="403078">
            <a:off x="212178" y="152610"/>
            <a:ext cx="533287" cy="511956"/>
          </a:xfrm>
          <a:custGeom>
            <a:avLst/>
            <a:gdLst/>
            <a:ahLst/>
            <a:cxnLst/>
            <a:rect l="l" t="t" r="r" b="b"/>
            <a:pathLst>
              <a:path w="533287" h="511956">
                <a:moveTo>
                  <a:pt x="0" y="0"/>
                </a:moveTo>
                <a:lnTo>
                  <a:pt x="533287" y="0"/>
                </a:lnTo>
                <a:lnTo>
                  <a:pt x="533287" y="511956"/>
                </a:lnTo>
                <a:lnTo>
                  <a:pt x="0" y="5119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852907" y="1100365"/>
            <a:ext cx="7661035" cy="1032975"/>
          </a:xfrm>
          <a:prstGeom prst="rect">
            <a:avLst/>
          </a:prstGeom>
        </p:spPr>
        <p:txBody>
          <a:bodyPr lIns="0" tIns="0" rIns="0" bIns="0" rtlCol="0" anchor="t">
            <a:spAutoFit/>
          </a:bodyPr>
          <a:lstStyle/>
          <a:p>
            <a:pPr algn="l">
              <a:lnSpc>
                <a:spcPts val="8547"/>
              </a:lnSpc>
            </a:pPr>
            <a:r>
              <a:rPr lang="en-US" sz="5400" b="1" dirty="0">
                <a:solidFill>
                  <a:srgbClr val="0C8EB6"/>
                </a:solidFill>
                <a:latin typeface="Poppins Bold"/>
                <a:ea typeface="Poppins Bold"/>
                <a:cs typeface="Poppins Bold"/>
                <a:sym typeface="Poppins Bold"/>
              </a:rPr>
              <a:t>1. </a:t>
            </a:r>
            <a:r>
              <a:rPr lang="en-US" sz="5400" b="1" dirty="0" err="1">
                <a:solidFill>
                  <a:srgbClr val="0C8EB6"/>
                </a:solidFill>
                <a:latin typeface="Poppins Bold"/>
                <a:ea typeface="Poppins Bold"/>
                <a:cs typeface="Poppins Bold"/>
                <a:sym typeface="Poppins Bold"/>
              </a:rPr>
              <a:t>Perencanaan</a:t>
            </a:r>
            <a:endParaRPr lang="en-US" sz="5400" b="1" dirty="0">
              <a:solidFill>
                <a:srgbClr val="0C8EB6"/>
              </a:solidFill>
              <a:latin typeface="Poppins Bold"/>
              <a:ea typeface="Poppins Bold"/>
              <a:cs typeface="Poppins Bold"/>
              <a:sym typeface="Poppins Bold"/>
            </a:endParaRPr>
          </a:p>
        </p:txBody>
      </p:sp>
      <p:sp>
        <p:nvSpPr>
          <p:cNvPr id="12" name="TextBox 12"/>
          <p:cNvSpPr txBox="1"/>
          <p:nvPr/>
        </p:nvSpPr>
        <p:spPr>
          <a:xfrm>
            <a:off x="535963" y="2359620"/>
            <a:ext cx="8959937" cy="1173655"/>
          </a:xfrm>
          <a:prstGeom prst="rect">
            <a:avLst/>
          </a:prstGeom>
        </p:spPr>
        <p:txBody>
          <a:bodyPr wrap="square" lIns="0" tIns="0" rIns="0" bIns="0" rtlCol="0" anchor="t">
            <a:spAutoFit/>
          </a:bodyPr>
          <a:lstStyle/>
          <a:p>
            <a:pPr>
              <a:lnSpc>
                <a:spcPts val="3137"/>
              </a:lnSpc>
            </a:pPr>
            <a:r>
              <a:rPr lang="en-US" sz="2240" dirty="0" err="1">
                <a:solidFill>
                  <a:srgbClr val="0C8EB6"/>
                </a:solidFill>
                <a:latin typeface="Poppins"/>
                <a:ea typeface="Poppins"/>
                <a:cs typeface="Poppins"/>
                <a:sym typeface="Poppins"/>
              </a:rPr>
              <a:t>Seperti</a:t>
            </a:r>
            <a:r>
              <a:rPr lang="en-US" sz="2240" dirty="0">
                <a:solidFill>
                  <a:srgbClr val="0C8EB6"/>
                </a:solidFill>
                <a:latin typeface="Poppins"/>
                <a:ea typeface="Poppins"/>
                <a:cs typeface="Poppins"/>
                <a:sym typeface="Poppins"/>
              </a:rPr>
              <a:t> yang </a:t>
            </a:r>
            <a:r>
              <a:rPr lang="en-US" sz="2240" dirty="0" err="1">
                <a:solidFill>
                  <a:srgbClr val="0C8EB6"/>
                </a:solidFill>
                <a:latin typeface="Poppins"/>
                <a:ea typeface="Poppins"/>
                <a:cs typeface="Poppins"/>
                <a:sym typeface="Poppins"/>
              </a:rPr>
              <a:t>kita</a:t>
            </a:r>
            <a:r>
              <a:rPr lang="en-US" sz="2240" dirty="0">
                <a:solidFill>
                  <a:srgbClr val="0C8EB6"/>
                </a:solidFill>
                <a:latin typeface="Poppins"/>
                <a:ea typeface="Poppins"/>
                <a:cs typeface="Poppins"/>
                <a:sym typeface="Poppins"/>
              </a:rPr>
              <a:t> </a:t>
            </a:r>
            <a:r>
              <a:rPr lang="en-US" sz="2240" dirty="0" err="1">
                <a:solidFill>
                  <a:srgbClr val="0C8EB6"/>
                </a:solidFill>
                <a:latin typeface="Poppins"/>
                <a:ea typeface="Poppins"/>
                <a:cs typeface="Poppins"/>
                <a:sym typeface="Poppins"/>
              </a:rPr>
              <a:t>tahu</a:t>
            </a:r>
            <a:r>
              <a:rPr lang="en-US" sz="2240" dirty="0">
                <a:solidFill>
                  <a:srgbClr val="0C8EB6"/>
                </a:solidFill>
                <a:latin typeface="Poppins"/>
                <a:ea typeface="Poppins"/>
                <a:cs typeface="Poppins"/>
                <a:sym typeface="Poppins"/>
              </a:rPr>
              <a:t> </a:t>
            </a:r>
            <a:r>
              <a:rPr lang="en-US" sz="2240" dirty="0" err="1">
                <a:solidFill>
                  <a:srgbClr val="0C8EB6"/>
                </a:solidFill>
                <a:latin typeface="Poppins"/>
                <a:ea typeface="Poppins"/>
                <a:cs typeface="Poppins"/>
                <a:sym typeface="Poppins"/>
              </a:rPr>
              <a:t>bahwasan</a:t>
            </a:r>
            <a:r>
              <a:rPr lang="en-US" sz="2240" dirty="0">
                <a:solidFill>
                  <a:srgbClr val="0C8EB6"/>
                </a:solidFill>
                <a:latin typeface="Poppins"/>
                <a:ea typeface="Poppins"/>
                <a:cs typeface="Poppins"/>
                <a:sym typeface="Poppins"/>
              </a:rPr>
              <a:t> </a:t>
            </a:r>
            <a:r>
              <a:rPr lang="en-US" sz="2240" dirty="0" err="1">
                <a:solidFill>
                  <a:srgbClr val="0C8EB6"/>
                </a:solidFill>
                <a:latin typeface="Poppins"/>
                <a:ea typeface="Poppins"/>
                <a:cs typeface="Poppins"/>
                <a:sym typeface="Poppins"/>
              </a:rPr>
              <a:t>nya</a:t>
            </a:r>
            <a:r>
              <a:rPr lang="en-US" sz="2240" dirty="0">
                <a:solidFill>
                  <a:srgbClr val="0C8EB6"/>
                </a:solidFill>
                <a:latin typeface="Poppins"/>
                <a:ea typeface="Poppins"/>
                <a:cs typeface="Poppins"/>
                <a:sym typeface="Poppins"/>
              </a:rPr>
              <a:t> section </a:t>
            </a:r>
            <a:r>
              <a:rPr lang="en-US" sz="2240" b="1" dirty="0">
                <a:solidFill>
                  <a:srgbClr val="0C8EB6"/>
                </a:solidFill>
                <a:latin typeface="Poppins"/>
                <a:ea typeface="Poppins"/>
                <a:cs typeface="Poppins"/>
                <a:sym typeface="Poppins"/>
              </a:rPr>
              <a:t>HR</a:t>
            </a:r>
            <a:r>
              <a:rPr lang="en-US" sz="2240" dirty="0">
                <a:solidFill>
                  <a:srgbClr val="0C8EB6"/>
                </a:solidFill>
                <a:latin typeface="Poppins"/>
                <a:ea typeface="Poppins"/>
                <a:cs typeface="Poppins"/>
                <a:sym typeface="Poppins"/>
              </a:rPr>
              <a:t> adalah </a:t>
            </a:r>
            <a:r>
              <a:rPr lang="en-US" sz="2240" dirty="0" err="1">
                <a:solidFill>
                  <a:srgbClr val="0C8EB6"/>
                </a:solidFill>
                <a:latin typeface="Poppins"/>
                <a:ea typeface="Poppins"/>
                <a:cs typeface="Poppins"/>
                <a:sym typeface="Poppins"/>
              </a:rPr>
              <a:t>jantung</a:t>
            </a:r>
            <a:r>
              <a:rPr lang="en-US" sz="2240" dirty="0">
                <a:solidFill>
                  <a:srgbClr val="0C8EB6"/>
                </a:solidFill>
                <a:latin typeface="Poppins"/>
                <a:ea typeface="Poppins"/>
                <a:cs typeface="Poppins"/>
                <a:sym typeface="Poppins"/>
              </a:rPr>
              <a:t> </a:t>
            </a:r>
            <a:r>
              <a:rPr lang="en-US" sz="2240" dirty="0" err="1">
                <a:solidFill>
                  <a:srgbClr val="0C8EB6"/>
                </a:solidFill>
                <a:latin typeface="Poppins"/>
                <a:ea typeface="Poppins"/>
                <a:cs typeface="Poppins"/>
                <a:sym typeface="Poppins"/>
              </a:rPr>
              <a:t>perusahaan</a:t>
            </a:r>
            <a:r>
              <a:rPr lang="en-US" sz="2240" dirty="0">
                <a:solidFill>
                  <a:srgbClr val="0C8EB6"/>
                </a:solidFill>
                <a:latin typeface="Poppins"/>
                <a:ea typeface="Poppins"/>
                <a:cs typeface="Poppins"/>
                <a:sym typeface="Poppins"/>
              </a:rPr>
              <a:t> </a:t>
            </a:r>
            <a:r>
              <a:rPr lang="en-US" sz="2240" dirty="0" err="1">
                <a:solidFill>
                  <a:srgbClr val="0C8EB6"/>
                </a:solidFill>
                <a:latin typeface="Poppins"/>
                <a:ea typeface="Poppins"/>
                <a:cs typeface="Poppins"/>
                <a:sym typeface="Poppins"/>
              </a:rPr>
              <a:t>karena</a:t>
            </a:r>
            <a:r>
              <a:rPr lang="en-US" sz="2240" dirty="0">
                <a:solidFill>
                  <a:srgbClr val="0C8EB6"/>
                </a:solidFill>
                <a:latin typeface="Poppins"/>
                <a:ea typeface="Poppins"/>
                <a:cs typeface="Poppins"/>
                <a:sym typeface="Poppins"/>
              </a:rPr>
              <a:t> pada section ini </a:t>
            </a:r>
            <a:r>
              <a:rPr lang="en-US" sz="2240" b="1" dirty="0" err="1">
                <a:solidFill>
                  <a:srgbClr val="0C8EB6"/>
                </a:solidFill>
                <a:latin typeface="Poppins"/>
                <a:ea typeface="Poppins"/>
                <a:cs typeface="Poppins"/>
                <a:sym typeface="Poppins"/>
              </a:rPr>
              <a:t>mengatur</a:t>
            </a:r>
            <a:r>
              <a:rPr lang="en-US" sz="2240" b="1" dirty="0">
                <a:solidFill>
                  <a:srgbClr val="0C8EB6"/>
                </a:solidFill>
                <a:latin typeface="Poppins"/>
                <a:ea typeface="Poppins"/>
                <a:cs typeface="Poppins"/>
                <a:sym typeface="Poppins"/>
              </a:rPr>
              <a:t> </a:t>
            </a:r>
            <a:r>
              <a:rPr lang="en-US" sz="2240" b="1" dirty="0" err="1">
                <a:solidFill>
                  <a:srgbClr val="0C8EB6"/>
                </a:solidFill>
                <a:latin typeface="Poppins"/>
                <a:ea typeface="Poppins"/>
                <a:cs typeface="Poppins"/>
                <a:sym typeface="Poppins"/>
              </a:rPr>
              <a:t>seluruh</a:t>
            </a:r>
            <a:r>
              <a:rPr lang="en-US" sz="2240" b="1" dirty="0">
                <a:solidFill>
                  <a:srgbClr val="0C8EB6"/>
                </a:solidFill>
                <a:latin typeface="Poppins"/>
                <a:ea typeface="Poppins"/>
                <a:cs typeface="Poppins"/>
                <a:sym typeface="Poppins"/>
              </a:rPr>
              <a:t> </a:t>
            </a:r>
            <a:r>
              <a:rPr lang="en-US" sz="2240" b="1" dirty="0" err="1">
                <a:solidFill>
                  <a:srgbClr val="0C8EB6"/>
                </a:solidFill>
                <a:latin typeface="Poppins"/>
                <a:ea typeface="Poppins"/>
                <a:cs typeface="Poppins"/>
                <a:sym typeface="Poppins"/>
              </a:rPr>
              <a:t>karyawan</a:t>
            </a:r>
            <a:r>
              <a:rPr lang="en-US" sz="2240" dirty="0">
                <a:solidFill>
                  <a:srgbClr val="0C8EB6"/>
                </a:solidFill>
                <a:latin typeface="Poppins"/>
                <a:ea typeface="Poppins"/>
                <a:cs typeface="Poppins"/>
                <a:sym typeface="Poppins"/>
              </a:rPr>
              <a:t> di Perusahaan.</a:t>
            </a:r>
          </a:p>
        </p:txBody>
      </p:sp>
      <p:sp>
        <p:nvSpPr>
          <p:cNvPr id="13" name="TextBox 13"/>
          <p:cNvSpPr txBox="1"/>
          <p:nvPr/>
        </p:nvSpPr>
        <p:spPr>
          <a:xfrm>
            <a:off x="842490" y="191726"/>
            <a:ext cx="3366162" cy="414088"/>
          </a:xfrm>
          <a:prstGeom prst="rect">
            <a:avLst/>
          </a:prstGeom>
        </p:spPr>
        <p:txBody>
          <a:bodyPr lIns="0" tIns="0" rIns="0" bIns="0" rtlCol="0" anchor="t">
            <a:spAutoFit/>
          </a:bodyPr>
          <a:lstStyle/>
          <a:p>
            <a:pPr algn="l">
              <a:lnSpc>
                <a:spcPts val="3393"/>
              </a:lnSpc>
            </a:pPr>
            <a:r>
              <a:rPr lang="en-US" sz="2424" b="1" dirty="0">
                <a:solidFill>
                  <a:srgbClr val="0C8EB6"/>
                </a:solidFill>
                <a:latin typeface="Poppins Bold"/>
                <a:ea typeface="Poppins Bold"/>
                <a:cs typeface="Poppins Bold"/>
                <a:sym typeface="Poppins Bold"/>
              </a:rPr>
              <a:t>Smart HR System</a:t>
            </a:r>
          </a:p>
        </p:txBody>
      </p:sp>
      <p:sp>
        <p:nvSpPr>
          <p:cNvPr id="23" name="TextBox 12">
            <a:extLst>
              <a:ext uri="{FF2B5EF4-FFF2-40B4-BE49-F238E27FC236}">
                <a16:creationId xmlns:a16="http://schemas.microsoft.com/office/drawing/2014/main" id="{29A1E763-A470-437F-B691-6D9C62C6CF78}"/>
              </a:ext>
            </a:extLst>
          </p:cNvPr>
          <p:cNvSpPr txBox="1"/>
          <p:nvPr/>
        </p:nvSpPr>
        <p:spPr>
          <a:xfrm>
            <a:off x="535962" y="4306666"/>
            <a:ext cx="8959937" cy="1571199"/>
          </a:xfrm>
          <a:prstGeom prst="rect">
            <a:avLst/>
          </a:prstGeom>
        </p:spPr>
        <p:txBody>
          <a:bodyPr wrap="square" lIns="0" tIns="0" rIns="0" bIns="0" rtlCol="0" anchor="t">
            <a:spAutoFit/>
          </a:bodyPr>
          <a:lstStyle/>
          <a:p>
            <a:pPr>
              <a:lnSpc>
                <a:spcPts val="3137"/>
              </a:lnSpc>
            </a:pPr>
            <a:r>
              <a:rPr lang="en-US" sz="2240" b="1" dirty="0">
                <a:solidFill>
                  <a:srgbClr val="0C8EB6"/>
                </a:solidFill>
                <a:latin typeface="Poppins"/>
                <a:ea typeface="Poppins"/>
                <a:cs typeface="Poppins"/>
                <a:sym typeface="Poppins"/>
              </a:rPr>
              <a:t>Hal </a:t>
            </a:r>
            <a:r>
              <a:rPr lang="en-US" sz="2240" b="1" dirty="0" err="1">
                <a:solidFill>
                  <a:srgbClr val="0C8EB6"/>
                </a:solidFill>
                <a:latin typeface="Poppins"/>
                <a:ea typeface="Poppins"/>
                <a:cs typeface="Poppins"/>
                <a:sym typeface="Poppins"/>
              </a:rPr>
              <a:t>utama</a:t>
            </a:r>
            <a:r>
              <a:rPr lang="en-US" sz="2240" b="1" dirty="0">
                <a:solidFill>
                  <a:srgbClr val="0C8EB6"/>
                </a:solidFill>
                <a:latin typeface="Poppins"/>
                <a:ea typeface="Poppins"/>
                <a:cs typeface="Poppins"/>
                <a:sym typeface="Poppins"/>
              </a:rPr>
              <a:t> yang di </a:t>
            </a:r>
            <a:r>
              <a:rPr lang="en-US" sz="2240" b="1" dirty="0" err="1">
                <a:solidFill>
                  <a:srgbClr val="0C8EB6"/>
                </a:solidFill>
                <a:latin typeface="Poppins"/>
                <a:ea typeface="Poppins"/>
                <a:cs typeface="Poppins"/>
                <a:sym typeface="Poppins"/>
              </a:rPr>
              <a:t>atur</a:t>
            </a:r>
            <a:r>
              <a:rPr lang="en-US" sz="2240" b="1" dirty="0">
                <a:solidFill>
                  <a:srgbClr val="0C8EB6"/>
                </a:solidFill>
                <a:latin typeface="Poppins"/>
                <a:ea typeface="Poppins"/>
                <a:cs typeface="Poppins"/>
                <a:sym typeface="Poppins"/>
              </a:rPr>
              <a:t> </a:t>
            </a:r>
            <a:r>
              <a:rPr lang="en-US" sz="2240" dirty="0">
                <a:solidFill>
                  <a:srgbClr val="0C8EB6"/>
                </a:solidFill>
                <a:latin typeface="Poppins"/>
                <a:ea typeface="Poppins"/>
                <a:cs typeface="Poppins"/>
                <a:sym typeface="Poppins"/>
              </a:rPr>
              <a:t>oleh HR Section </a:t>
            </a:r>
            <a:r>
              <a:rPr lang="en-US" sz="2240" dirty="0" err="1">
                <a:solidFill>
                  <a:srgbClr val="0C8EB6"/>
                </a:solidFill>
                <a:latin typeface="Poppins"/>
                <a:ea typeface="Poppins"/>
                <a:cs typeface="Poppins"/>
                <a:sym typeface="Poppins"/>
              </a:rPr>
              <a:t>untuk</a:t>
            </a:r>
            <a:r>
              <a:rPr lang="en-US" sz="2240" dirty="0">
                <a:solidFill>
                  <a:srgbClr val="0C8EB6"/>
                </a:solidFill>
                <a:latin typeface="Poppins"/>
                <a:ea typeface="Poppins"/>
                <a:cs typeface="Poppins"/>
                <a:sym typeface="Poppins"/>
              </a:rPr>
              <a:t> </a:t>
            </a:r>
            <a:r>
              <a:rPr lang="en-US" sz="2240" dirty="0" err="1">
                <a:solidFill>
                  <a:srgbClr val="0C8EB6"/>
                </a:solidFill>
                <a:latin typeface="Poppins"/>
                <a:ea typeface="Poppins"/>
                <a:cs typeface="Poppins"/>
                <a:sym typeface="Poppins"/>
              </a:rPr>
              <a:t>karyawan</a:t>
            </a:r>
            <a:r>
              <a:rPr lang="en-US" sz="2240" dirty="0">
                <a:solidFill>
                  <a:srgbClr val="0C8EB6"/>
                </a:solidFill>
                <a:latin typeface="Poppins"/>
                <a:ea typeface="Poppins"/>
                <a:cs typeface="Poppins"/>
                <a:sym typeface="Poppins"/>
              </a:rPr>
              <a:t> </a:t>
            </a:r>
            <a:r>
              <a:rPr lang="en-US" sz="2240" b="1" dirty="0">
                <a:solidFill>
                  <a:srgbClr val="0C8EB6"/>
                </a:solidFill>
                <a:latin typeface="Poppins"/>
                <a:ea typeface="Poppins"/>
                <a:cs typeface="Poppins"/>
                <a:sym typeface="Poppins"/>
              </a:rPr>
              <a:t>adalah</a:t>
            </a:r>
            <a:r>
              <a:rPr lang="en-US" sz="2240" dirty="0">
                <a:solidFill>
                  <a:srgbClr val="0C8EB6"/>
                </a:solidFill>
                <a:latin typeface="Poppins"/>
                <a:ea typeface="Poppins"/>
                <a:cs typeface="Poppins"/>
                <a:sym typeface="Poppins"/>
              </a:rPr>
              <a:t> </a:t>
            </a:r>
            <a:r>
              <a:rPr lang="en-US" sz="2240" b="1" dirty="0" err="1">
                <a:solidFill>
                  <a:srgbClr val="0C8EB6"/>
                </a:solidFill>
                <a:latin typeface="Poppins"/>
                <a:ea typeface="Poppins"/>
                <a:cs typeface="Poppins"/>
                <a:sym typeface="Poppins"/>
              </a:rPr>
              <a:t>Absensi</a:t>
            </a:r>
            <a:r>
              <a:rPr lang="en-US" sz="2240" dirty="0">
                <a:solidFill>
                  <a:srgbClr val="0C8EB6"/>
                </a:solidFill>
                <a:latin typeface="Poppins"/>
                <a:ea typeface="Poppins"/>
                <a:cs typeface="Poppins"/>
                <a:sym typeface="Poppins"/>
              </a:rPr>
              <a:t>, </a:t>
            </a:r>
            <a:r>
              <a:rPr lang="en-US" sz="2240" dirty="0" err="1">
                <a:solidFill>
                  <a:srgbClr val="0C8EB6"/>
                </a:solidFill>
                <a:latin typeface="Poppins"/>
                <a:ea typeface="Poppins"/>
                <a:cs typeface="Poppins"/>
                <a:sym typeface="Poppins"/>
              </a:rPr>
              <a:t>karena</a:t>
            </a:r>
            <a:r>
              <a:rPr lang="en-US" sz="2240" dirty="0">
                <a:solidFill>
                  <a:srgbClr val="0C8EB6"/>
                </a:solidFill>
                <a:latin typeface="Poppins"/>
                <a:ea typeface="Poppins"/>
                <a:cs typeface="Poppins"/>
                <a:sym typeface="Poppins"/>
              </a:rPr>
              <a:t> </a:t>
            </a:r>
            <a:r>
              <a:rPr lang="en-US" sz="2240" dirty="0" err="1">
                <a:solidFill>
                  <a:srgbClr val="0C8EB6"/>
                </a:solidFill>
                <a:latin typeface="Poppins"/>
                <a:ea typeface="Poppins"/>
                <a:cs typeface="Poppins"/>
                <a:sym typeface="Poppins"/>
              </a:rPr>
              <a:t>absensi</a:t>
            </a:r>
            <a:r>
              <a:rPr lang="en-US" sz="2240" dirty="0">
                <a:solidFill>
                  <a:srgbClr val="0C8EB6"/>
                </a:solidFill>
                <a:latin typeface="Poppins"/>
                <a:ea typeface="Poppins"/>
                <a:cs typeface="Poppins"/>
                <a:sym typeface="Poppins"/>
              </a:rPr>
              <a:t> </a:t>
            </a:r>
            <a:r>
              <a:rPr lang="en-US" sz="2240" dirty="0" err="1">
                <a:solidFill>
                  <a:srgbClr val="0C8EB6"/>
                </a:solidFill>
                <a:latin typeface="Poppins"/>
                <a:ea typeface="Poppins"/>
                <a:cs typeface="Poppins"/>
                <a:sym typeface="Poppins"/>
              </a:rPr>
              <a:t>merupakan</a:t>
            </a:r>
            <a:r>
              <a:rPr lang="en-US" sz="2240" dirty="0">
                <a:solidFill>
                  <a:srgbClr val="0C8EB6"/>
                </a:solidFill>
                <a:latin typeface="Poppins"/>
                <a:ea typeface="Poppins"/>
                <a:cs typeface="Poppins"/>
                <a:sym typeface="Poppins"/>
              </a:rPr>
              <a:t> parameter </a:t>
            </a:r>
            <a:r>
              <a:rPr lang="en-US" sz="2240" dirty="0" err="1">
                <a:solidFill>
                  <a:srgbClr val="0C8EB6"/>
                </a:solidFill>
                <a:latin typeface="Poppins"/>
                <a:ea typeface="Poppins"/>
                <a:cs typeface="Poppins"/>
                <a:sym typeface="Poppins"/>
              </a:rPr>
              <a:t>penialian</a:t>
            </a:r>
            <a:r>
              <a:rPr lang="en-US" sz="2240" dirty="0">
                <a:solidFill>
                  <a:srgbClr val="0C8EB6"/>
                </a:solidFill>
                <a:latin typeface="Poppins"/>
                <a:ea typeface="Poppins"/>
                <a:cs typeface="Poppins"/>
                <a:sym typeface="Poppins"/>
              </a:rPr>
              <a:t> </a:t>
            </a:r>
            <a:r>
              <a:rPr lang="en-US" sz="2240" dirty="0" err="1">
                <a:solidFill>
                  <a:srgbClr val="0C8EB6"/>
                </a:solidFill>
                <a:latin typeface="Poppins"/>
                <a:ea typeface="Poppins"/>
                <a:cs typeface="Poppins"/>
                <a:sym typeface="Poppins"/>
              </a:rPr>
              <a:t>perusahaan</a:t>
            </a:r>
            <a:r>
              <a:rPr lang="en-US" sz="2240" dirty="0">
                <a:solidFill>
                  <a:srgbClr val="0C8EB6"/>
                </a:solidFill>
                <a:latin typeface="Poppins"/>
                <a:ea typeface="Poppins"/>
                <a:cs typeface="Poppins"/>
                <a:sym typeface="Poppins"/>
              </a:rPr>
              <a:t> </a:t>
            </a:r>
            <a:r>
              <a:rPr lang="en-US" sz="2240" dirty="0" err="1">
                <a:solidFill>
                  <a:srgbClr val="0C8EB6"/>
                </a:solidFill>
                <a:latin typeface="Poppins"/>
                <a:ea typeface="Poppins"/>
                <a:cs typeface="Poppins"/>
                <a:sym typeface="Poppins"/>
              </a:rPr>
              <a:t>terhadap</a:t>
            </a:r>
            <a:r>
              <a:rPr lang="en-US" sz="2240" dirty="0">
                <a:solidFill>
                  <a:srgbClr val="0C8EB6"/>
                </a:solidFill>
                <a:latin typeface="Poppins"/>
                <a:ea typeface="Poppins"/>
                <a:cs typeface="Poppins"/>
                <a:sym typeface="Poppins"/>
              </a:rPr>
              <a:t> </a:t>
            </a:r>
            <a:r>
              <a:rPr lang="en-US" sz="2240" dirty="0" err="1">
                <a:solidFill>
                  <a:srgbClr val="0C8EB6"/>
                </a:solidFill>
                <a:latin typeface="Poppins"/>
                <a:ea typeface="Poppins"/>
                <a:cs typeface="Poppins"/>
                <a:sym typeface="Poppins"/>
              </a:rPr>
              <a:t>karyawannya</a:t>
            </a:r>
            <a:r>
              <a:rPr lang="en-US" sz="2240" dirty="0">
                <a:solidFill>
                  <a:srgbClr val="0C8EB6"/>
                </a:solidFill>
                <a:latin typeface="Poppins"/>
                <a:ea typeface="Poppins"/>
                <a:cs typeface="Poppins"/>
                <a:sym typeface="Poppins"/>
              </a:rPr>
              <a:t>, </a:t>
            </a:r>
            <a:r>
              <a:rPr lang="en-US" sz="2240" dirty="0" err="1">
                <a:solidFill>
                  <a:srgbClr val="0C8EB6"/>
                </a:solidFill>
                <a:latin typeface="Poppins"/>
                <a:ea typeface="Poppins"/>
                <a:cs typeface="Poppins"/>
                <a:sym typeface="Poppins"/>
              </a:rPr>
              <a:t>meliputi</a:t>
            </a:r>
            <a:r>
              <a:rPr lang="en-US" sz="2240" dirty="0">
                <a:solidFill>
                  <a:srgbClr val="0C8EB6"/>
                </a:solidFill>
                <a:latin typeface="Poppins"/>
                <a:ea typeface="Poppins"/>
                <a:cs typeface="Poppins"/>
                <a:sym typeface="Poppins"/>
              </a:rPr>
              <a:t> :</a:t>
            </a:r>
            <a:br>
              <a:rPr lang="en-US" sz="2240" dirty="0">
                <a:solidFill>
                  <a:srgbClr val="0C8EB6"/>
                </a:solidFill>
                <a:latin typeface="Poppins"/>
                <a:ea typeface="Poppins"/>
                <a:cs typeface="Poppins"/>
                <a:sym typeface="Poppins"/>
              </a:rPr>
            </a:br>
            <a:endParaRPr lang="en-US" sz="2240" dirty="0">
              <a:solidFill>
                <a:srgbClr val="0C8EB6"/>
              </a:solidFill>
              <a:latin typeface="Poppins"/>
              <a:ea typeface="Poppins"/>
              <a:cs typeface="Poppins"/>
              <a:sym typeface="Poppins"/>
            </a:endParaRPr>
          </a:p>
        </p:txBody>
      </p:sp>
      <p:sp>
        <p:nvSpPr>
          <p:cNvPr id="24" name="TextBox 12">
            <a:extLst>
              <a:ext uri="{FF2B5EF4-FFF2-40B4-BE49-F238E27FC236}">
                <a16:creationId xmlns:a16="http://schemas.microsoft.com/office/drawing/2014/main" id="{E03CF5DF-5ADF-48CF-988C-0A1D1893BF76}"/>
              </a:ext>
            </a:extLst>
          </p:cNvPr>
          <p:cNvSpPr txBox="1"/>
          <p:nvPr/>
        </p:nvSpPr>
        <p:spPr>
          <a:xfrm>
            <a:off x="535961" y="5863625"/>
            <a:ext cx="2330539" cy="1173655"/>
          </a:xfrm>
          <a:prstGeom prst="rect">
            <a:avLst/>
          </a:prstGeom>
        </p:spPr>
        <p:txBody>
          <a:bodyPr wrap="square" lIns="0" tIns="0" rIns="0" bIns="0" rtlCol="0" anchor="t">
            <a:spAutoFit/>
          </a:bodyPr>
          <a:lstStyle/>
          <a:p>
            <a:pPr marL="457200" indent="-457200">
              <a:lnSpc>
                <a:spcPts val="3137"/>
              </a:lnSpc>
              <a:buFont typeface="+mj-lt"/>
              <a:buAutoNum type="arabicPeriod"/>
            </a:pPr>
            <a:r>
              <a:rPr lang="en-US" sz="2240" b="1" dirty="0" err="1">
                <a:solidFill>
                  <a:srgbClr val="0C8EB6"/>
                </a:solidFill>
                <a:latin typeface="Poppins"/>
                <a:ea typeface="Poppins"/>
                <a:cs typeface="Poppins"/>
                <a:sym typeface="Poppins"/>
              </a:rPr>
              <a:t>Gaji</a:t>
            </a:r>
            <a:endParaRPr lang="en-US" sz="2240" b="1" dirty="0">
              <a:solidFill>
                <a:srgbClr val="0C8EB6"/>
              </a:solidFill>
              <a:latin typeface="Poppins"/>
              <a:ea typeface="Poppins"/>
              <a:cs typeface="Poppins"/>
              <a:sym typeface="Poppins"/>
            </a:endParaRPr>
          </a:p>
          <a:p>
            <a:pPr marL="457200" indent="-457200">
              <a:lnSpc>
                <a:spcPts val="3137"/>
              </a:lnSpc>
              <a:buFont typeface="+mj-lt"/>
              <a:buAutoNum type="arabicPeriod"/>
            </a:pPr>
            <a:r>
              <a:rPr lang="en-US" sz="2240" b="1" dirty="0">
                <a:solidFill>
                  <a:srgbClr val="0C8EB6"/>
                </a:solidFill>
                <a:latin typeface="Poppins"/>
                <a:ea typeface="Poppins"/>
                <a:cs typeface="Poppins"/>
                <a:sym typeface="Poppins"/>
              </a:rPr>
              <a:t>Bonus</a:t>
            </a:r>
          </a:p>
          <a:p>
            <a:pPr marL="457200" indent="-457200">
              <a:lnSpc>
                <a:spcPts val="3137"/>
              </a:lnSpc>
              <a:buFont typeface="+mj-lt"/>
              <a:buAutoNum type="arabicPeriod"/>
            </a:pPr>
            <a:r>
              <a:rPr lang="en-US" sz="2240" b="1" dirty="0" err="1">
                <a:solidFill>
                  <a:srgbClr val="0C8EB6"/>
                </a:solidFill>
                <a:latin typeface="Poppins"/>
                <a:ea typeface="Poppins"/>
                <a:cs typeface="Poppins"/>
                <a:sym typeface="Poppins"/>
              </a:rPr>
              <a:t>Promosi</a:t>
            </a:r>
            <a:endParaRPr lang="en-US" sz="2240" b="1" dirty="0">
              <a:solidFill>
                <a:srgbClr val="0C8EB6"/>
              </a:solidFill>
              <a:latin typeface="Poppins"/>
              <a:ea typeface="Poppins"/>
              <a:cs typeface="Poppins"/>
              <a:sym typeface="Poppins"/>
            </a:endParaRPr>
          </a:p>
        </p:txBody>
      </p:sp>
      <p:sp>
        <p:nvSpPr>
          <p:cNvPr id="25" name="TextBox 12">
            <a:extLst>
              <a:ext uri="{FF2B5EF4-FFF2-40B4-BE49-F238E27FC236}">
                <a16:creationId xmlns:a16="http://schemas.microsoft.com/office/drawing/2014/main" id="{CA6E00E8-1AC2-4068-B5A5-7E7DBF1D0C1F}"/>
              </a:ext>
            </a:extLst>
          </p:cNvPr>
          <p:cNvSpPr txBox="1"/>
          <p:nvPr/>
        </p:nvSpPr>
        <p:spPr>
          <a:xfrm>
            <a:off x="5638800" y="5863625"/>
            <a:ext cx="2966803" cy="1173655"/>
          </a:xfrm>
          <a:prstGeom prst="rect">
            <a:avLst/>
          </a:prstGeom>
        </p:spPr>
        <p:txBody>
          <a:bodyPr wrap="square" lIns="0" tIns="0" rIns="0" bIns="0" rtlCol="0" anchor="t">
            <a:spAutoFit/>
          </a:bodyPr>
          <a:lstStyle/>
          <a:p>
            <a:pPr algn="ctr">
              <a:lnSpc>
                <a:spcPts val="3137"/>
              </a:lnSpc>
            </a:pPr>
            <a:r>
              <a:rPr lang="en-US" sz="2240" dirty="0" err="1">
                <a:solidFill>
                  <a:srgbClr val="0C8EB6"/>
                </a:solidFill>
                <a:latin typeface="Poppins"/>
                <a:ea typeface="Poppins"/>
                <a:cs typeface="Poppins"/>
                <a:sym typeface="Poppins"/>
              </a:rPr>
              <a:t>Atau</a:t>
            </a:r>
            <a:r>
              <a:rPr lang="en-US" sz="2240" dirty="0">
                <a:solidFill>
                  <a:srgbClr val="0C8EB6"/>
                </a:solidFill>
                <a:latin typeface="Poppins"/>
                <a:ea typeface="Poppins"/>
                <a:cs typeface="Poppins"/>
                <a:sym typeface="Poppins"/>
              </a:rPr>
              <a:t> </a:t>
            </a:r>
            <a:r>
              <a:rPr lang="en-US" sz="2240" dirty="0" err="1">
                <a:solidFill>
                  <a:srgbClr val="0C8EB6"/>
                </a:solidFill>
                <a:latin typeface="Poppins"/>
                <a:ea typeface="Poppins"/>
                <a:cs typeface="Poppins"/>
                <a:sym typeface="Poppins"/>
              </a:rPr>
              <a:t>dapat</a:t>
            </a:r>
            <a:r>
              <a:rPr lang="en-US" sz="2240" dirty="0">
                <a:solidFill>
                  <a:srgbClr val="0C8EB6"/>
                </a:solidFill>
                <a:latin typeface="Poppins"/>
                <a:ea typeface="Poppins"/>
                <a:cs typeface="Poppins"/>
                <a:sym typeface="Poppins"/>
              </a:rPr>
              <a:t> di </a:t>
            </a:r>
            <a:br>
              <a:rPr lang="en-US" sz="2240" dirty="0">
                <a:solidFill>
                  <a:srgbClr val="0C8EB6"/>
                </a:solidFill>
                <a:latin typeface="Poppins"/>
                <a:ea typeface="Poppins"/>
                <a:cs typeface="Poppins"/>
                <a:sym typeface="Poppins"/>
              </a:rPr>
            </a:br>
            <a:r>
              <a:rPr lang="en-US" sz="2240" dirty="0" err="1">
                <a:solidFill>
                  <a:srgbClr val="0C8EB6"/>
                </a:solidFill>
                <a:latin typeface="Poppins"/>
                <a:ea typeface="Poppins"/>
                <a:cs typeface="Poppins"/>
                <a:sym typeface="Poppins"/>
              </a:rPr>
              <a:t>sebut</a:t>
            </a:r>
            <a:r>
              <a:rPr lang="en-US" sz="2240" dirty="0">
                <a:solidFill>
                  <a:srgbClr val="0C8EB6"/>
                </a:solidFill>
                <a:latin typeface="Poppins"/>
                <a:ea typeface="Poppins"/>
                <a:cs typeface="Poppins"/>
                <a:sym typeface="Poppins"/>
              </a:rPr>
              <a:t> juga </a:t>
            </a:r>
            <a:r>
              <a:rPr lang="en-US" sz="2240" dirty="0" err="1">
                <a:solidFill>
                  <a:srgbClr val="0C8EB6"/>
                </a:solidFill>
                <a:latin typeface="Poppins"/>
                <a:ea typeface="Poppins"/>
                <a:cs typeface="Poppins"/>
                <a:sym typeface="Poppins"/>
              </a:rPr>
              <a:t>sebagai</a:t>
            </a:r>
            <a:r>
              <a:rPr lang="en-US" sz="2240" dirty="0">
                <a:solidFill>
                  <a:srgbClr val="0C8EB6"/>
                </a:solidFill>
                <a:latin typeface="Poppins"/>
                <a:ea typeface="Poppins"/>
                <a:cs typeface="Poppins"/>
                <a:sym typeface="Poppins"/>
              </a:rPr>
              <a:t>: </a:t>
            </a:r>
            <a:r>
              <a:rPr lang="en-US" sz="2240" b="1" dirty="0">
                <a:solidFill>
                  <a:srgbClr val="0C8EB6"/>
                </a:solidFill>
                <a:latin typeface="Poppins"/>
                <a:ea typeface="Poppins"/>
                <a:cs typeface="Poppins"/>
                <a:sym typeface="Poppins"/>
              </a:rPr>
              <a:t>Productivity</a:t>
            </a:r>
          </a:p>
        </p:txBody>
      </p:sp>
      <p:grpSp>
        <p:nvGrpSpPr>
          <p:cNvPr id="26" name="Group 25">
            <a:extLst>
              <a:ext uri="{FF2B5EF4-FFF2-40B4-BE49-F238E27FC236}">
                <a16:creationId xmlns:a16="http://schemas.microsoft.com/office/drawing/2014/main" id="{4525F7E1-E6AF-4829-A303-774774565090}"/>
              </a:ext>
            </a:extLst>
          </p:cNvPr>
          <p:cNvGrpSpPr/>
          <p:nvPr/>
        </p:nvGrpSpPr>
        <p:grpSpPr>
          <a:xfrm>
            <a:off x="2616384" y="5887288"/>
            <a:ext cx="2875013" cy="1138615"/>
            <a:chOff x="2528251" y="5105986"/>
            <a:chExt cx="2875013" cy="1138615"/>
          </a:xfrm>
        </p:grpSpPr>
        <p:pic>
          <p:nvPicPr>
            <p:cNvPr id="2050" name="Picture 2">
              <a:extLst>
                <a:ext uri="{FF2B5EF4-FFF2-40B4-BE49-F238E27FC236}">
                  <a16:creationId xmlns:a16="http://schemas.microsoft.com/office/drawing/2014/main" id="{BACB59EB-7EA0-40D6-AFF1-D69E9303ED0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6200000">
              <a:off x="2528251" y="5105986"/>
              <a:ext cx="1126327" cy="112632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EBA75991-FA74-4C55-8E1A-F1EFCB6D089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6200000">
              <a:off x="3402594" y="5112130"/>
              <a:ext cx="1126327" cy="112632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059E51E6-D25F-4AE6-AC36-91495A49729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6200000">
              <a:off x="4276937" y="5118274"/>
              <a:ext cx="1126327" cy="1126327"/>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extBox 12">
            <a:extLst>
              <a:ext uri="{FF2B5EF4-FFF2-40B4-BE49-F238E27FC236}">
                <a16:creationId xmlns:a16="http://schemas.microsoft.com/office/drawing/2014/main" id="{78BD7A9C-17C9-4156-B65B-5F5977D04754}"/>
              </a:ext>
            </a:extLst>
          </p:cNvPr>
          <p:cNvSpPr txBox="1"/>
          <p:nvPr/>
        </p:nvSpPr>
        <p:spPr>
          <a:xfrm>
            <a:off x="535961" y="7947184"/>
            <a:ext cx="8608040" cy="1173655"/>
          </a:xfrm>
          <a:prstGeom prst="rect">
            <a:avLst/>
          </a:prstGeom>
        </p:spPr>
        <p:txBody>
          <a:bodyPr wrap="square" lIns="0" tIns="0" rIns="0" bIns="0" rtlCol="0" anchor="t">
            <a:spAutoFit/>
          </a:bodyPr>
          <a:lstStyle/>
          <a:p>
            <a:pPr>
              <a:lnSpc>
                <a:spcPts val="3137"/>
              </a:lnSpc>
            </a:pPr>
            <a:r>
              <a:rPr lang="en-US" sz="2240" b="1" dirty="0">
                <a:solidFill>
                  <a:srgbClr val="0C8EB6"/>
                </a:solidFill>
                <a:latin typeface="Poppins"/>
                <a:ea typeface="Poppins"/>
                <a:cs typeface="Poppins"/>
                <a:sym typeface="Poppins"/>
              </a:rPr>
              <a:t>Jadi system </a:t>
            </a:r>
            <a:r>
              <a:rPr lang="en-US" sz="2240" b="1" dirty="0" err="1">
                <a:solidFill>
                  <a:srgbClr val="0C8EB6"/>
                </a:solidFill>
                <a:latin typeface="Poppins"/>
                <a:ea typeface="Poppins"/>
                <a:cs typeface="Poppins"/>
                <a:sym typeface="Poppins"/>
              </a:rPr>
              <a:t>Absensi</a:t>
            </a:r>
            <a:r>
              <a:rPr lang="en-US" sz="2240" b="1" dirty="0">
                <a:solidFill>
                  <a:srgbClr val="0C8EB6"/>
                </a:solidFill>
                <a:latin typeface="Poppins"/>
                <a:ea typeface="Poppins"/>
                <a:cs typeface="Poppins"/>
                <a:sym typeface="Poppins"/>
              </a:rPr>
              <a:t> harusnya </a:t>
            </a:r>
            <a:r>
              <a:rPr lang="en-US" sz="2240" b="1" dirty="0" err="1">
                <a:solidFill>
                  <a:srgbClr val="0C8EB6"/>
                </a:solidFill>
                <a:latin typeface="Poppins"/>
                <a:ea typeface="Poppins"/>
                <a:cs typeface="Poppins"/>
                <a:sym typeface="Poppins"/>
              </a:rPr>
              <a:t>memiliki</a:t>
            </a:r>
            <a:r>
              <a:rPr lang="en-US" sz="2240" b="1" dirty="0">
                <a:solidFill>
                  <a:srgbClr val="0C8EB6"/>
                </a:solidFill>
                <a:latin typeface="Poppins"/>
                <a:ea typeface="Poppins"/>
                <a:cs typeface="Poppins"/>
                <a:sym typeface="Poppins"/>
              </a:rPr>
              <a:t> </a:t>
            </a:r>
            <a:r>
              <a:rPr lang="en-US" sz="2240" b="1" dirty="0" err="1">
                <a:solidFill>
                  <a:srgbClr val="0C8EB6"/>
                </a:solidFill>
                <a:latin typeface="Poppins"/>
                <a:ea typeface="Poppins"/>
                <a:cs typeface="Poppins"/>
                <a:sym typeface="Poppins"/>
              </a:rPr>
              <a:t>Akurasi</a:t>
            </a:r>
            <a:r>
              <a:rPr lang="en-US" sz="2240" b="1" dirty="0">
                <a:solidFill>
                  <a:srgbClr val="0C8EB6"/>
                </a:solidFill>
                <a:latin typeface="Poppins"/>
                <a:ea typeface="Poppins"/>
                <a:cs typeface="Poppins"/>
                <a:sym typeface="Poppins"/>
              </a:rPr>
              <a:t> yang </a:t>
            </a:r>
            <a:r>
              <a:rPr lang="en-US" sz="2240" b="1" dirty="0" err="1">
                <a:solidFill>
                  <a:srgbClr val="0C8EB6"/>
                </a:solidFill>
                <a:latin typeface="Poppins"/>
                <a:ea typeface="Poppins"/>
                <a:cs typeface="Poppins"/>
                <a:sym typeface="Poppins"/>
              </a:rPr>
              <a:t>tinggi</a:t>
            </a:r>
            <a:r>
              <a:rPr lang="en-US" sz="2240" b="1" dirty="0">
                <a:solidFill>
                  <a:srgbClr val="0C8EB6"/>
                </a:solidFill>
                <a:latin typeface="Poppins"/>
                <a:ea typeface="Poppins"/>
                <a:cs typeface="Poppins"/>
                <a:sym typeface="Poppins"/>
              </a:rPr>
              <a:t> </a:t>
            </a:r>
            <a:r>
              <a:rPr lang="en-US" sz="2240" b="1" dirty="0" err="1">
                <a:solidFill>
                  <a:srgbClr val="0C8EB6"/>
                </a:solidFill>
                <a:latin typeface="Poppins"/>
                <a:ea typeface="Poppins"/>
                <a:cs typeface="Poppins"/>
                <a:sym typeface="Poppins"/>
              </a:rPr>
              <a:t>karena</a:t>
            </a:r>
            <a:r>
              <a:rPr lang="en-US" sz="2240" b="1" dirty="0">
                <a:solidFill>
                  <a:srgbClr val="0C8EB6"/>
                </a:solidFill>
                <a:latin typeface="Poppins"/>
                <a:ea typeface="Poppins"/>
                <a:cs typeface="Poppins"/>
                <a:sym typeface="Poppins"/>
              </a:rPr>
              <a:t> </a:t>
            </a:r>
            <a:r>
              <a:rPr lang="en-US" sz="2240" b="1" dirty="0" err="1">
                <a:solidFill>
                  <a:srgbClr val="0C8EB6"/>
                </a:solidFill>
                <a:latin typeface="Poppins"/>
                <a:ea typeface="Poppins"/>
                <a:cs typeface="Poppins"/>
                <a:sym typeface="Poppins"/>
              </a:rPr>
              <a:t>absensi</a:t>
            </a:r>
            <a:r>
              <a:rPr lang="en-US" sz="2240" b="1" dirty="0">
                <a:solidFill>
                  <a:srgbClr val="0C8EB6"/>
                </a:solidFill>
                <a:latin typeface="Poppins"/>
                <a:ea typeface="Poppins"/>
                <a:cs typeface="Poppins"/>
                <a:sym typeface="Poppins"/>
              </a:rPr>
              <a:t> sangat </a:t>
            </a:r>
            <a:r>
              <a:rPr lang="en-US" sz="2240" b="1" dirty="0" err="1">
                <a:solidFill>
                  <a:srgbClr val="0C8EB6"/>
                </a:solidFill>
                <a:latin typeface="Poppins"/>
                <a:ea typeface="Poppins"/>
                <a:cs typeface="Poppins"/>
                <a:sym typeface="Poppins"/>
              </a:rPr>
              <a:t>berpengaruh</a:t>
            </a:r>
            <a:r>
              <a:rPr lang="en-US" sz="2240" b="1" dirty="0">
                <a:solidFill>
                  <a:srgbClr val="0C8EB6"/>
                </a:solidFill>
                <a:latin typeface="Poppins"/>
                <a:ea typeface="Poppins"/>
                <a:cs typeface="Poppins"/>
                <a:sym typeface="Poppins"/>
              </a:rPr>
              <a:t> </a:t>
            </a:r>
            <a:r>
              <a:rPr lang="en-US" sz="2240" b="1" dirty="0" err="1">
                <a:solidFill>
                  <a:srgbClr val="0C8EB6"/>
                </a:solidFill>
                <a:latin typeface="Poppins"/>
                <a:ea typeface="Poppins"/>
                <a:cs typeface="Poppins"/>
                <a:sym typeface="Poppins"/>
              </a:rPr>
              <a:t>terhadap</a:t>
            </a:r>
            <a:r>
              <a:rPr lang="en-US" sz="2240" b="1" dirty="0">
                <a:solidFill>
                  <a:srgbClr val="0C8EB6"/>
                </a:solidFill>
                <a:latin typeface="Poppins"/>
                <a:ea typeface="Poppins"/>
                <a:cs typeface="Poppins"/>
                <a:sym typeface="Poppins"/>
              </a:rPr>
              <a:t> hal2 </a:t>
            </a:r>
            <a:r>
              <a:rPr lang="en-US" sz="2240" b="1" dirty="0" err="1">
                <a:solidFill>
                  <a:srgbClr val="0C8EB6"/>
                </a:solidFill>
                <a:latin typeface="Poppins"/>
                <a:ea typeface="Poppins"/>
                <a:cs typeface="Poppins"/>
                <a:sym typeface="Poppins"/>
              </a:rPr>
              <a:t>penting</a:t>
            </a:r>
            <a:r>
              <a:rPr lang="en-US" sz="2240" b="1" dirty="0">
                <a:solidFill>
                  <a:srgbClr val="0C8EB6"/>
                </a:solidFill>
                <a:latin typeface="Poppins"/>
                <a:ea typeface="Poppins"/>
                <a:cs typeface="Poppins"/>
                <a:sym typeface="Poppins"/>
              </a:rPr>
              <a:t> </a:t>
            </a:r>
            <a:r>
              <a:rPr lang="en-US" sz="2240" b="1" dirty="0" err="1">
                <a:solidFill>
                  <a:srgbClr val="0C8EB6"/>
                </a:solidFill>
                <a:latin typeface="Poppins"/>
                <a:ea typeface="Poppins"/>
                <a:cs typeface="Poppins"/>
                <a:sym typeface="Poppins"/>
              </a:rPr>
              <a:t>karyawan</a:t>
            </a:r>
            <a:r>
              <a:rPr lang="en-US" sz="2240" b="1" dirty="0">
                <a:solidFill>
                  <a:srgbClr val="0C8EB6"/>
                </a:solidFill>
                <a:latin typeface="Poppins"/>
                <a:ea typeface="Poppins"/>
                <a:cs typeface="Poppins"/>
                <a:sym typeface="Poppins"/>
              </a:rPr>
              <a:t>.</a:t>
            </a:r>
          </a:p>
        </p:txBody>
      </p:sp>
      <p:sp>
        <p:nvSpPr>
          <p:cNvPr id="39" name="Rectangle: Rounded Corners 38">
            <a:hlinkClick r:id="rId6" action="ppaction://hlinksldjump"/>
            <a:extLst>
              <a:ext uri="{FF2B5EF4-FFF2-40B4-BE49-F238E27FC236}">
                <a16:creationId xmlns:a16="http://schemas.microsoft.com/office/drawing/2014/main" id="{6BF78E9F-0D94-4FC7-9A2A-FA02DF64BDDF}"/>
              </a:ext>
            </a:extLst>
          </p:cNvPr>
          <p:cNvSpPr/>
          <p:nvPr/>
        </p:nvSpPr>
        <p:spPr>
          <a:xfrm>
            <a:off x="10783305"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13">
            <a:extLst>
              <a:ext uri="{FF2B5EF4-FFF2-40B4-BE49-F238E27FC236}">
                <a16:creationId xmlns:a16="http://schemas.microsoft.com/office/drawing/2014/main" id="{31B031DD-1754-46E9-BDE7-9E7534FDCD3F}"/>
              </a:ext>
            </a:extLst>
          </p:cNvPr>
          <p:cNvSpPr txBox="1"/>
          <p:nvPr/>
        </p:nvSpPr>
        <p:spPr>
          <a:xfrm>
            <a:off x="10823857" y="828704"/>
            <a:ext cx="1318404" cy="350674"/>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rgbClr val="0C8EB6"/>
                </a:solidFill>
                <a:latin typeface="Poppins Bold"/>
                <a:ea typeface="Poppins Bold"/>
                <a:cs typeface="Poppins Bold"/>
                <a:sym typeface="Poppins Bold"/>
              </a:rPr>
              <a:t>HOME</a:t>
            </a:r>
          </a:p>
        </p:txBody>
      </p:sp>
      <p:sp>
        <p:nvSpPr>
          <p:cNvPr id="41" name="Rectangle: Rounded Corners 40">
            <a:hlinkClick r:id="rId7" action="ppaction://hlinksldjump"/>
            <a:extLst>
              <a:ext uri="{FF2B5EF4-FFF2-40B4-BE49-F238E27FC236}">
                <a16:creationId xmlns:a16="http://schemas.microsoft.com/office/drawing/2014/main" id="{0F53C48D-1AF4-4EBF-BDA9-127E5F0EDC56}"/>
              </a:ext>
            </a:extLst>
          </p:cNvPr>
          <p:cNvSpPr/>
          <p:nvPr/>
        </p:nvSpPr>
        <p:spPr>
          <a:xfrm>
            <a:off x="12578450"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14">
            <a:extLst>
              <a:ext uri="{FF2B5EF4-FFF2-40B4-BE49-F238E27FC236}">
                <a16:creationId xmlns:a16="http://schemas.microsoft.com/office/drawing/2014/main" id="{CC579B25-8FE3-40E0-89E3-923C540CEE2C}"/>
              </a:ext>
            </a:extLst>
          </p:cNvPr>
          <p:cNvSpPr txBox="1"/>
          <p:nvPr/>
        </p:nvSpPr>
        <p:spPr>
          <a:xfrm>
            <a:off x="12535905" y="828704"/>
            <a:ext cx="1512319" cy="329449"/>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rgbClr val="0C8EB6"/>
                </a:solidFill>
                <a:latin typeface="Poppins Bold"/>
                <a:cs typeface="Poppins Bold"/>
                <a:sym typeface="Poppins Bold"/>
              </a:rPr>
              <a:t>ABOUT</a:t>
            </a:r>
          </a:p>
        </p:txBody>
      </p:sp>
      <p:sp>
        <p:nvSpPr>
          <p:cNvPr id="43" name="Rectangle: Rounded Corners 42">
            <a:hlinkClick r:id="rId8" action="ppaction://hlinksldjump"/>
            <a:extLst>
              <a:ext uri="{FF2B5EF4-FFF2-40B4-BE49-F238E27FC236}">
                <a16:creationId xmlns:a16="http://schemas.microsoft.com/office/drawing/2014/main" id="{CB6E94C3-D5B5-4098-ABF4-467BC626DFB8}"/>
              </a:ext>
            </a:extLst>
          </p:cNvPr>
          <p:cNvSpPr/>
          <p:nvPr/>
        </p:nvSpPr>
        <p:spPr>
          <a:xfrm>
            <a:off x="14270102"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92325A81-99C8-4827-B30C-151CCFE8264C}"/>
              </a:ext>
            </a:extLst>
          </p:cNvPr>
          <p:cNvSpPr/>
          <p:nvPr/>
        </p:nvSpPr>
        <p:spPr>
          <a:xfrm>
            <a:off x="16078200"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15">
            <a:extLst>
              <a:ext uri="{FF2B5EF4-FFF2-40B4-BE49-F238E27FC236}">
                <a16:creationId xmlns:a16="http://schemas.microsoft.com/office/drawing/2014/main" id="{576570A7-4B23-4D42-AD5B-FE2F21F962E5}"/>
              </a:ext>
            </a:extLst>
          </p:cNvPr>
          <p:cNvSpPr txBox="1"/>
          <p:nvPr/>
        </p:nvSpPr>
        <p:spPr>
          <a:xfrm>
            <a:off x="14272619" y="820872"/>
            <a:ext cx="1442767" cy="329449"/>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chemeClr val="bg1"/>
                </a:solidFill>
                <a:latin typeface="Poppins Bold"/>
                <a:ea typeface="Poppins Bold"/>
                <a:cs typeface="Poppins Bold"/>
                <a:sym typeface="Poppins Bold"/>
              </a:rPr>
              <a:t>CONTENT</a:t>
            </a:r>
          </a:p>
        </p:txBody>
      </p:sp>
      <p:sp>
        <p:nvSpPr>
          <p:cNvPr id="46" name="TextBox 16">
            <a:extLst>
              <a:ext uri="{FF2B5EF4-FFF2-40B4-BE49-F238E27FC236}">
                <a16:creationId xmlns:a16="http://schemas.microsoft.com/office/drawing/2014/main" id="{01261A57-45A3-47B4-A755-FAB0D2A66EED}"/>
              </a:ext>
            </a:extLst>
          </p:cNvPr>
          <p:cNvSpPr txBox="1"/>
          <p:nvPr/>
        </p:nvSpPr>
        <p:spPr>
          <a:xfrm>
            <a:off x="15494892" y="828704"/>
            <a:ext cx="1764408" cy="329449"/>
          </a:xfrm>
          <a:prstGeom prst="rect">
            <a:avLst/>
          </a:prstGeom>
        </p:spPr>
        <p:txBody>
          <a:bodyPr lIns="0" tIns="0" rIns="0" bIns="0" rtlCol="0" anchor="t">
            <a:spAutoFit/>
          </a:bodyPr>
          <a:lstStyle/>
          <a:p>
            <a:pPr marL="0" lvl="0" indent="0" algn="r">
              <a:lnSpc>
                <a:spcPts val="2721"/>
              </a:lnSpc>
              <a:spcBef>
                <a:spcPct val="0"/>
              </a:spcBef>
            </a:pPr>
            <a:r>
              <a:rPr lang="en-US" sz="1943" b="1" dirty="0">
                <a:solidFill>
                  <a:srgbClr val="0C8EB6"/>
                </a:solidFill>
                <a:latin typeface="Poppins Bold"/>
                <a:cs typeface="Poppins Bold"/>
                <a:sym typeface="Poppins Bold"/>
              </a:rPr>
              <a:t>OTHERS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3525854" y="-3924300"/>
            <a:ext cx="10678994" cy="5259610"/>
            <a:chOff x="0" y="0"/>
            <a:chExt cx="1252129" cy="616698"/>
          </a:xfrm>
        </p:grpSpPr>
        <p:sp>
          <p:nvSpPr>
            <p:cNvPr id="10" name="Freeform 10"/>
            <p:cNvSpPr/>
            <p:nvPr/>
          </p:nvSpPr>
          <p:spPr>
            <a:xfrm>
              <a:off x="0" y="0"/>
              <a:ext cx="1252129" cy="616698"/>
            </a:xfrm>
            <a:custGeom>
              <a:avLst/>
              <a:gdLst/>
              <a:ahLst/>
              <a:cxnLst/>
              <a:rect l="l" t="t" r="r" b="b"/>
              <a:pathLst>
                <a:path w="1252129" h="616698">
                  <a:moveTo>
                    <a:pt x="57272" y="0"/>
                  </a:moveTo>
                  <a:lnTo>
                    <a:pt x="1194857" y="0"/>
                  </a:lnTo>
                  <a:cubicBezTo>
                    <a:pt x="1226487" y="0"/>
                    <a:pt x="1252129" y="25642"/>
                    <a:pt x="1252129" y="57272"/>
                  </a:cubicBezTo>
                  <a:lnTo>
                    <a:pt x="1252129" y="559425"/>
                  </a:lnTo>
                  <a:cubicBezTo>
                    <a:pt x="1252129" y="574615"/>
                    <a:pt x="1246095" y="589182"/>
                    <a:pt x="1235354" y="599923"/>
                  </a:cubicBezTo>
                  <a:cubicBezTo>
                    <a:pt x="1224614" y="610664"/>
                    <a:pt x="1210046" y="616698"/>
                    <a:pt x="1194857" y="616698"/>
                  </a:cubicBezTo>
                  <a:lnTo>
                    <a:pt x="57272" y="616698"/>
                  </a:lnTo>
                  <a:cubicBezTo>
                    <a:pt x="25642" y="616698"/>
                    <a:pt x="0" y="591056"/>
                    <a:pt x="0" y="559425"/>
                  </a:cubicBezTo>
                  <a:lnTo>
                    <a:pt x="0" y="57272"/>
                  </a:lnTo>
                  <a:cubicBezTo>
                    <a:pt x="0" y="42083"/>
                    <a:pt x="6034" y="27515"/>
                    <a:pt x="16775" y="16775"/>
                  </a:cubicBezTo>
                  <a:cubicBezTo>
                    <a:pt x="27515" y="6034"/>
                    <a:pt x="42083" y="0"/>
                    <a:pt x="57272" y="0"/>
                  </a:cubicBezTo>
                  <a:close/>
                </a:path>
              </a:pathLst>
            </a:custGeom>
            <a:blipFill>
              <a:blip r:embed="rId2"/>
              <a:stretch>
                <a:fillRect t="-17763" b="-17763"/>
              </a:stretch>
            </a:blipFill>
          </p:spPr>
        </p:sp>
      </p:grpSp>
      <p:sp>
        <p:nvSpPr>
          <p:cNvPr id="12" name="TextBox 12"/>
          <p:cNvSpPr txBox="1"/>
          <p:nvPr/>
        </p:nvSpPr>
        <p:spPr>
          <a:xfrm>
            <a:off x="364397" y="2608815"/>
            <a:ext cx="7257617" cy="427553"/>
          </a:xfrm>
          <a:prstGeom prst="rect">
            <a:avLst/>
          </a:prstGeom>
        </p:spPr>
        <p:txBody>
          <a:bodyPr lIns="0" tIns="0" rIns="0" bIns="0" rtlCol="0" anchor="t">
            <a:spAutoFit/>
          </a:bodyPr>
          <a:lstStyle/>
          <a:p>
            <a:pPr algn="just">
              <a:lnSpc>
                <a:spcPts val="3417"/>
              </a:lnSpc>
            </a:pPr>
            <a:r>
              <a:rPr lang="en-US" sz="2800" dirty="0">
                <a:solidFill>
                  <a:srgbClr val="0C8EB6"/>
                </a:solidFill>
                <a:latin typeface="Poppins"/>
                <a:ea typeface="Poppins"/>
                <a:cs typeface="Poppins"/>
                <a:sym typeface="Poppins"/>
              </a:rPr>
              <a:t>A. </a:t>
            </a:r>
            <a:r>
              <a:rPr lang="en-US" sz="2800" dirty="0" err="1">
                <a:solidFill>
                  <a:srgbClr val="0C8EB6"/>
                </a:solidFill>
                <a:latin typeface="Poppins"/>
                <a:ea typeface="Poppins"/>
                <a:cs typeface="Poppins"/>
                <a:sym typeface="Poppins"/>
              </a:rPr>
              <a:t>Memahami</a:t>
            </a:r>
            <a:r>
              <a:rPr lang="en-US" sz="2800" dirty="0">
                <a:solidFill>
                  <a:srgbClr val="0C8EB6"/>
                </a:solidFill>
                <a:latin typeface="Poppins"/>
                <a:ea typeface="Poppins"/>
                <a:cs typeface="Poppins"/>
                <a:sym typeface="Poppins"/>
              </a:rPr>
              <a:t> masalah</a:t>
            </a:r>
          </a:p>
        </p:txBody>
      </p:sp>
      <p:grpSp>
        <p:nvGrpSpPr>
          <p:cNvPr id="25" name="Group 24">
            <a:extLst>
              <a:ext uri="{FF2B5EF4-FFF2-40B4-BE49-F238E27FC236}">
                <a16:creationId xmlns:a16="http://schemas.microsoft.com/office/drawing/2014/main" id="{D0BDBAE1-A03C-4AFE-9ACC-6E0A8186D3E7}"/>
              </a:ext>
            </a:extLst>
          </p:cNvPr>
          <p:cNvGrpSpPr/>
          <p:nvPr/>
        </p:nvGrpSpPr>
        <p:grpSpPr>
          <a:xfrm>
            <a:off x="18059400" y="-3924300"/>
            <a:ext cx="8576489" cy="3205066"/>
            <a:chOff x="10407152" y="-1216051"/>
            <a:chExt cx="8576489" cy="3205066"/>
          </a:xfrm>
        </p:grpSpPr>
        <p:grpSp>
          <p:nvGrpSpPr>
            <p:cNvPr id="2" name="Group 2"/>
            <p:cNvGrpSpPr/>
            <p:nvPr/>
          </p:nvGrpSpPr>
          <p:grpSpPr>
            <a:xfrm>
              <a:off x="10407152" y="-1216051"/>
              <a:ext cx="8576489" cy="3205066"/>
              <a:chOff x="0" y="0"/>
              <a:chExt cx="2258828" cy="844133"/>
            </a:xfrm>
          </p:grpSpPr>
          <p:sp>
            <p:nvSpPr>
              <p:cNvPr id="3" name="Freeform 3"/>
              <p:cNvSpPr/>
              <p:nvPr/>
            </p:nvSpPr>
            <p:spPr>
              <a:xfrm>
                <a:off x="0" y="0"/>
                <a:ext cx="2258828" cy="844133"/>
              </a:xfrm>
              <a:custGeom>
                <a:avLst/>
                <a:gdLst/>
                <a:ahLst/>
                <a:cxnLst/>
                <a:rect l="l" t="t" r="r" b="b"/>
                <a:pathLst>
                  <a:path w="2258828" h="844133">
                    <a:moveTo>
                      <a:pt x="90269" y="0"/>
                    </a:moveTo>
                    <a:lnTo>
                      <a:pt x="2168559" y="0"/>
                    </a:lnTo>
                    <a:cubicBezTo>
                      <a:pt x="2218414" y="0"/>
                      <a:pt x="2258828" y="40415"/>
                      <a:pt x="2258828" y="90269"/>
                    </a:cubicBezTo>
                    <a:lnTo>
                      <a:pt x="2258828" y="753864"/>
                    </a:lnTo>
                    <a:cubicBezTo>
                      <a:pt x="2258828" y="803718"/>
                      <a:pt x="2218414" y="844133"/>
                      <a:pt x="2168559" y="844133"/>
                    </a:cubicBezTo>
                    <a:lnTo>
                      <a:pt x="90269" y="844133"/>
                    </a:lnTo>
                    <a:cubicBezTo>
                      <a:pt x="40415" y="844133"/>
                      <a:pt x="0" y="803718"/>
                      <a:pt x="0" y="753864"/>
                    </a:cubicBezTo>
                    <a:lnTo>
                      <a:pt x="0" y="90269"/>
                    </a:lnTo>
                    <a:cubicBezTo>
                      <a:pt x="0" y="40415"/>
                      <a:pt x="40415" y="0"/>
                      <a:pt x="90269"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4" name="TextBox 4"/>
              <p:cNvSpPr txBox="1"/>
              <p:nvPr/>
            </p:nvSpPr>
            <p:spPr>
              <a:xfrm>
                <a:off x="0" y="-38100"/>
                <a:ext cx="2258828" cy="882233"/>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10823857" y="828704"/>
              <a:ext cx="1318404" cy="350674"/>
            </a:xfrm>
            <a:prstGeom prst="rect">
              <a:avLst/>
            </a:prstGeom>
          </p:spPr>
          <p:txBody>
            <a:bodyPr lIns="0" tIns="0" rIns="0" bIns="0" rtlCol="0" anchor="t">
              <a:spAutoFit/>
            </a:bodyPr>
            <a:lstStyle/>
            <a:p>
              <a:pPr marL="0" lvl="0" indent="0" algn="ctr">
                <a:lnSpc>
                  <a:spcPts val="2721"/>
                </a:lnSpc>
                <a:spcBef>
                  <a:spcPct val="0"/>
                </a:spcBef>
              </a:pPr>
              <a:r>
                <a:rPr lang="en-US" sz="1943" b="1">
                  <a:solidFill>
                    <a:srgbClr val="FFFFFF"/>
                  </a:solidFill>
                  <a:latin typeface="Poppins Bold"/>
                  <a:ea typeface="Poppins Bold"/>
                  <a:cs typeface="Poppins Bold"/>
                  <a:sym typeface="Poppins Bold"/>
                </a:rPr>
                <a:t>HOME</a:t>
              </a:r>
            </a:p>
          </p:txBody>
        </p:sp>
        <p:sp>
          <p:nvSpPr>
            <p:cNvPr id="15" name="TextBox 15"/>
            <p:cNvSpPr txBox="1"/>
            <p:nvPr/>
          </p:nvSpPr>
          <p:spPr>
            <a:xfrm>
              <a:off x="12535905" y="828704"/>
              <a:ext cx="1512319" cy="350674"/>
            </a:xfrm>
            <a:prstGeom prst="rect">
              <a:avLst/>
            </a:prstGeom>
          </p:spPr>
          <p:txBody>
            <a:bodyPr lIns="0" tIns="0" rIns="0" bIns="0" rtlCol="0" anchor="t">
              <a:spAutoFit/>
            </a:bodyPr>
            <a:lstStyle/>
            <a:p>
              <a:pPr marL="0" lvl="0" indent="0" algn="ctr">
                <a:lnSpc>
                  <a:spcPts val="2721"/>
                </a:lnSpc>
                <a:spcBef>
                  <a:spcPct val="0"/>
                </a:spcBef>
              </a:pPr>
              <a:r>
                <a:rPr lang="en-US" sz="1943" b="1">
                  <a:solidFill>
                    <a:srgbClr val="FFFFFF"/>
                  </a:solidFill>
                  <a:latin typeface="Poppins Bold"/>
                  <a:ea typeface="Poppins Bold"/>
                  <a:cs typeface="Poppins Bold"/>
                  <a:sym typeface="Poppins Bold"/>
                </a:rPr>
                <a:t>ABOUT</a:t>
              </a:r>
            </a:p>
          </p:txBody>
        </p:sp>
        <p:sp>
          <p:nvSpPr>
            <p:cNvPr id="16" name="TextBox 16"/>
            <p:cNvSpPr txBox="1"/>
            <p:nvPr/>
          </p:nvSpPr>
          <p:spPr>
            <a:xfrm>
              <a:off x="14295837" y="820872"/>
              <a:ext cx="1442767" cy="350674"/>
            </a:xfrm>
            <a:prstGeom prst="rect">
              <a:avLst/>
            </a:prstGeom>
          </p:spPr>
          <p:txBody>
            <a:bodyPr lIns="0" tIns="0" rIns="0" bIns="0" rtlCol="0" anchor="t">
              <a:spAutoFit/>
            </a:bodyPr>
            <a:lstStyle/>
            <a:p>
              <a:pPr marL="0" lvl="0" indent="0" algn="ctr">
                <a:lnSpc>
                  <a:spcPts val="2721"/>
                </a:lnSpc>
                <a:spcBef>
                  <a:spcPct val="0"/>
                </a:spcBef>
              </a:pPr>
              <a:r>
                <a:rPr lang="en-US" sz="1943" b="1">
                  <a:solidFill>
                    <a:srgbClr val="0C8EB6"/>
                  </a:solidFill>
                  <a:latin typeface="Poppins Bold"/>
                  <a:ea typeface="Poppins Bold"/>
                  <a:cs typeface="Poppins Bold"/>
                  <a:sym typeface="Poppins Bold"/>
                </a:rPr>
                <a:t>CONTENT</a:t>
              </a:r>
            </a:p>
          </p:txBody>
        </p:sp>
        <p:sp>
          <p:nvSpPr>
            <p:cNvPr id="17" name="TextBox 17"/>
            <p:cNvSpPr txBox="1"/>
            <p:nvPr/>
          </p:nvSpPr>
          <p:spPr>
            <a:xfrm>
              <a:off x="15494892" y="828704"/>
              <a:ext cx="1764408" cy="350674"/>
            </a:xfrm>
            <a:prstGeom prst="rect">
              <a:avLst/>
            </a:prstGeom>
          </p:spPr>
          <p:txBody>
            <a:bodyPr lIns="0" tIns="0" rIns="0" bIns="0" rtlCol="0" anchor="t">
              <a:spAutoFit/>
            </a:bodyPr>
            <a:lstStyle/>
            <a:p>
              <a:pPr marL="0" lvl="0" indent="0" algn="r">
                <a:lnSpc>
                  <a:spcPts val="2721"/>
                </a:lnSpc>
                <a:spcBef>
                  <a:spcPct val="0"/>
                </a:spcBef>
              </a:pPr>
              <a:r>
                <a:rPr lang="en-US" sz="1943" b="1">
                  <a:solidFill>
                    <a:srgbClr val="FFFFFF"/>
                  </a:solidFill>
                  <a:latin typeface="Poppins Bold"/>
                  <a:ea typeface="Poppins Bold"/>
                  <a:cs typeface="Poppins Bold"/>
                  <a:sym typeface="Poppins Bold"/>
                </a:rPr>
                <a:t>OTHERS</a:t>
              </a:r>
            </a:p>
          </p:txBody>
        </p:sp>
      </p:grpSp>
      <p:sp>
        <p:nvSpPr>
          <p:cNvPr id="18" name="TextBox 18"/>
          <p:cNvSpPr txBox="1"/>
          <p:nvPr/>
        </p:nvSpPr>
        <p:spPr>
          <a:xfrm>
            <a:off x="364397" y="3146741"/>
            <a:ext cx="17923603" cy="849207"/>
          </a:xfrm>
          <a:prstGeom prst="rect">
            <a:avLst/>
          </a:prstGeom>
        </p:spPr>
        <p:txBody>
          <a:bodyPr wrap="square" lIns="0" tIns="0" rIns="0" bIns="0" rtlCol="0" anchor="t">
            <a:spAutoFit/>
          </a:bodyPr>
          <a:lstStyle/>
          <a:p>
            <a:pPr>
              <a:lnSpc>
                <a:spcPts val="3417"/>
              </a:lnSpc>
            </a:pPr>
            <a:r>
              <a:rPr lang="en-US" sz="2400" dirty="0">
                <a:solidFill>
                  <a:srgbClr val="0C8EB6"/>
                </a:solidFill>
                <a:latin typeface="Poppins"/>
                <a:ea typeface="Poppins"/>
                <a:cs typeface="Poppins"/>
                <a:sym typeface="Poppins"/>
              </a:rPr>
              <a:t>Perusahaan Budi </a:t>
            </a:r>
            <a:r>
              <a:rPr lang="en-US" sz="2400" dirty="0" err="1">
                <a:solidFill>
                  <a:srgbClr val="0C8EB6"/>
                </a:solidFill>
                <a:latin typeface="Poppins"/>
                <a:ea typeface="Poppins"/>
                <a:cs typeface="Poppins"/>
                <a:sym typeface="Poppins"/>
              </a:rPr>
              <a:t>Oetomo</a:t>
            </a:r>
            <a:r>
              <a:rPr lang="en-US" sz="2400" dirty="0">
                <a:solidFill>
                  <a:srgbClr val="0C8EB6"/>
                </a:solidFill>
                <a:latin typeface="Poppins"/>
                <a:ea typeface="Poppins"/>
                <a:cs typeface="Poppins"/>
                <a:sym typeface="Poppins"/>
              </a:rPr>
              <a:t> yang </a:t>
            </a:r>
            <a:r>
              <a:rPr lang="en-US" sz="2400" dirty="0" err="1">
                <a:solidFill>
                  <a:srgbClr val="0C8EB6"/>
                </a:solidFill>
                <a:latin typeface="Poppins"/>
                <a:ea typeface="Poppins"/>
                <a:cs typeface="Poppins"/>
                <a:sym typeface="Poppins"/>
              </a:rPr>
              <a:t>bangkrut</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tersebut</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ternyata</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memiliki</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karyawan</a:t>
            </a:r>
            <a:r>
              <a:rPr lang="en-US" sz="2400" dirty="0">
                <a:solidFill>
                  <a:srgbClr val="0C8EB6"/>
                </a:solidFill>
                <a:latin typeface="Poppins"/>
                <a:ea typeface="Poppins"/>
                <a:cs typeface="Poppins"/>
                <a:sym typeface="Poppins"/>
              </a:rPr>
              <a:t> yang cukup </a:t>
            </a:r>
            <a:r>
              <a:rPr lang="en-US" sz="2400" dirty="0" err="1">
                <a:solidFill>
                  <a:srgbClr val="0C8EB6"/>
                </a:solidFill>
                <a:latin typeface="Poppins"/>
                <a:ea typeface="Poppins"/>
                <a:cs typeface="Poppins"/>
                <a:sym typeface="Poppins"/>
              </a:rPr>
              <a:t>banyak</a:t>
            </a:r>
            <a:r>
              <a:rPr lang="en-US" sz="2400" dirty="0">
                <a:solidFill>
                  <a:srgbClr val="0C8EB6"/>
                </a:solidFill>
                <a:latin typeface="Poppins"/>
                <a:ea typeface="Poppins"/>
                <a:cs typeface="Poppins"/>
                <a:sym typeface="Poppins"/>
              </a:rPr>
              <a:t>, dan </a:t>
            </a:r>
            <a:r>
              <a:rPr lang="en-US" sz="2400" b="1" dirty="0" err="1">
                <a:solidFill>
                  <a:srgbClr val="0C8EB6"/>
                </a:solidFill>
                <a:latin typeface="Poppins"/>
                <a:ea typeface="Poppins"/>
                <a:cs typeface="Poppins"/>
                <a:sym typeface="Poppins"/>
              </a:rPr>
              <a:t>sistem</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absensi</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nya</a:t>
            </a:r>
            <a:r>
              <a:rPr lang="en-US" sz="2400" b="1" dirty="0">
                <a:solidFill>
                  <a:srgbClr val="0C8EB6"/>
                </a:solidFill>
                <a:latin typeface="Poppins"/>
                <a:ea typeface="Poppins"/>
                <a:cs typeface="Poppins"/>
                <a:sym typeface="Poppins"/>
              </a:rPr>
              <a:t> manual </a:t>
            </a:r>
            <a:r>
              <a:rPr lang="en-US" sz="2400" dirty="0" err="1">
                <a:solidFill>
                  <a:srgbClr val="0C8EB6"/>
                </a:solidFill>
                <a:latin typeface="Poppins"/>
                <a:ea typeface="Poppins"/>
                <a:cs typeface="Poppins"/>
                <a:sym typeface="Poppins"/>
              </a:rPr>
              <a:t>sehingga</a:t>
            </a:r>
            <a:r>
              <a:rPr lang="en-US" sz="2400" dirty="0">
                <a:solidFill>
                  <a:srgbClr val="0C8EB6"/>
                </a:solidFill>
                <a:latin typeface="Poppins"/>
                <a:ea typeface="Poppins"/>
                <a:cs typeface="Poppins"/>
                <a:sym typeface="Poppins"/>
              </a:rPr>
              <a:t> masalah2 </a:t>
            </a:r>
            <a:r>
              <a:rPr lang="en-US" sz="2400" dirty="0" err="1">
                <a:solidFill>
                  <a:srgbClr val="0C8EB6"/>
                </a:solidFill>
                <a:latin typeface="Poppins"/>
                <a:ea typeface="Poppins"/>
                <a:cs typeface="Poppins"/>
                <a:sym typeface="Poppins"/>
              </a:rPr>
              <a:t>dalam</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pengurusan</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karyawan</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terjadi</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hingga</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menyebabkan</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kebangkrutan</a:t>
            </a:r>
            <a:r>
              <a:rPr lang="en-US" sz="2400" dirty="0">
                <a:solidFill>
                  <a:srgbClr val="0C8EB6"/>
                </a:solidFill>
                <a:latin typeface="Poppins"/>
                <a:ea typeface="Poppins"/>
                <a:cs typeface="Poppins"/>
                <a:sym typeface="Poppins"/>
              </a:rPr>
              <a:t>.</a:t>
            </a:r>
          </a:p>
        </p:txBody>
      </p:sp>
      <p:grpSp>
        <p:nvGrpSpPr>
          <p:cNvPr id="19" name="Group 7">
            <a:extLst>
              <a:ext uri="{FF2B5EF4-FFF2-40B4-BE49-F238E27FC236}">
                <a16:creationId xmlns:a16="http://schemas.microsoft.com/office/drawing/2014/main" id="{A9CAA559-D851-4ED4-AC4C-3BC3110709B4}"/>
              </a:ext>
            </a:extLst>
          </p:cNvPr>
          <p:cNvGrpSpPr/>
          <p:nvPr/>
        </p:nvGrpSpPr>
        <p:grpSpPr>
          <a:xfrm>
            <a:off x="284979" y="1042971"/>
            <a:ext cx="295794" cy="1147761"/>
            <a:chOff x="0" y="0"/>
            <a:chExt cx="62581" cy="242832"/>
          </a:xfrm>
        </p:grpSpPr>
        <p:sp>
          <p:nvSpPr>
            <p:cNvPr id="20" name="Freeform 8">
              <a:extLst>
                <a:ext uri="{FF2B5EF4-FFF2-40B4-BE49-F238E27FC236}">
                  <a16:creationId xmlns:a16="http://schemas.microsoft.com/office/drawing/2014/main" id="{F592772E-1AB2-4EDB-B44B-441A7EA803DE}"/>
                </a:ext>
              </a:extLst>
            </p:cNvPr>
            <p:cNvSpPr/>
            <p:nvPr/>
          </p:nvSpPr>
          <p:spPr>
            <a:xfrm>
              <a:off x="0" y="0"/>
              <a:ext cx="62581" cy="242832"/>
            </a:xfrm>
            <a:custGeom>
              <a:avLst/>
              <a:gdLst/>
              <a:ahLst/>
              <a:cxnLst/>
              <a:rect l="l" t="t" r="r" b="b"/>
              <a:pathLst>
                <a:path w="62581" h="242832">
                  <a:moveTo>
                    <a:pt x="31291" y="0"/>
                  </a:moveTo>
                  <a:lnTo>
                    <a:pt x="31291" y="0"/>
                  </a:lnTo>
                  <a:cubicBezTo>
                    <a:pt x="39589" y="0"/>
                    <a:pt x="47548" y="3297"/>
                    <a:pt x="53416" y="9165"/>
                  </a:cubicBezTo>
                  <a:cubicBezTo>
                    <a:pt x="59285" y="15033"/>
                    <a:pt x="62581" y="22992"/>
                    <a:pt x="62581" y="31291"/>
                  </a:cubicBezTo>
                  <a:lnTo>
                    <a:pt x="62581" y="211542"/>
                  </a:lnTo>
                  <a:cubicBezTo>
                    <a:pt x="62581" y="228823"/>
                    <a:pt x="48572" y="242832"/>
                    <a:pt x="31291" y="242832"/>
                  </a:cubicBezTo>
                  <a:lnTo>
                    <a:pt x="31291" y="242832"/>
                  </a:lnTo>
                  <a:cubicBezTo>
                    <a:pt x="14009" y="242832"/>
                    <a:pt x="0" y="228823"/>
                    <a:pt x="0" y="211542"/>
                  </a:cubicBezTo>
                  <a:lnTo>
                    <a:pt x="0" y="31291"/>
                  </a:lnTo>
                  <a:cubicBezTo>
                    <a:pt x="0" y="14009"/>
                    <a:pt x="14009" y="0"/>
                    <a:pt x="31291"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21" name="TextBox 9">
              <a:extLst>
                <a:ext uri="{FF2B5EF4-FFF2-40B4-BE49-F238E27FC236}">
                  <a16:creationId xmlns:a16="http://schemas.microsoft.com/office/drawing/2014/main" id="{ABB43CC1-8EA2-4986-AB2B-DE1640E29D53}"/>
                </a:ext>
              </a:extLst>
            </p:cNvPr>
            <p:cNvSpPr txBox="1"/>
            <p:nvPr/>
          </p:nvSpPr>
          <p:spPr>
            <a:xfrm>
              <a:off x="0" y="-38100"/>
              <a:ext cx="62581" cy="280932"/>
            </a:xfrm>
            <a:prstGeom prst="rect">
              <a:avLst/>
            </a:prstGeom>
          </p:spPr>
          <p:txBody>
            <a:bodyPr lIns="50800" tIns="50800" rIns="50800" bIns="50800" rtlCol="0" anchor="ctr"/>
            <a:lstStyle/>
            <a:p>
              <a:pPr algn="ctr">
                <a:lnSpc>
                  <a:spcPts val="2659"/>
                </a:lnSpc>
              </a:pPr>
              <a:endParaRPr/>
            </a:p>
          </p:txBody>
        </p:sp>
      </p:grpSp>
      <p:sp>
        <p:nvSpPr>
          <p:cNvPr id="22" name="TextBox 11">
            <a:extLst>
              <a:ext uri="{FF2B5EF4-FFF2-40B4-BE49-F238E27FC236}">
                <a16:creationId xmlns:a16="http://schemas.microsoft.com/office/drawing/2014/main" id="{07D55B0F-E59C-459F-9E4B-BE9D9C0571A3}"/>
              </a:ext>
            </a:extLst>
          </p:cNvPr>
          <p:cNvSpPr txBox="1"/>
          <p:nvPr/>
        </p:nvSpPr>
        <p:spPr>
          <a:xfrm>
            <a:off x="852907" y="1100365"/>
            <a:ext cx="7661035" cy="1032975"/>
          </a:xfrm>
          <a:prstGeom prst="rect">
            <a:avLst/>
          </a:prstGeom>
        </p:spPr>
        <p:txBody>
          <a:bodyPr lIns="0" tIns="0" rIns="0" bIns="0" rtlCol="0" anchor="t">
            <a:spAutoFit/>
          </a:bodyPr>
          <a:lstStyle/>
          <a:p>
            <a:pPr algn="l">
              <a:lnSpc>
                <a:spcPts val="8547"/>
              </a:lnSpc>
            </a:pPr>
            <a:r>
              <a:rPr lang="en-US" sz="5400" b="1" dirty="0">
                <a:solidFill>
                  <a:srgbClr val="0C8EB6"/>
                </a:solidFill>
                <a:latin typeface="Poppins Bold"/>
                <a:ea typeface="Poppins Bold"/>
                <a:cs typeface="Poppins Bold"/>
                <a:sym typeface="Poppins Bold"/>
              </a:rPr>
              <a:t>1. </a:t>
            </a:r>
            <a:r>
              <a:rPr lang="en-US" sz="5400" b="1" dirty="0" err="1">
                <a:solidFill>
                  <a:srgbClr val="0C8EB6"/>
                </a:solidFill>
                <a:latin typeface="Poppins Bold"/>
                <a:ea typeface="Poppins Bold"/>
                <a:cs typeface="Poppins Bold"/>
                <a:sym typeface="Poppins Bold"/>
              </a:rPr>
              <a:t>Perencanaan</a:t>
            </a:r>
            <a:endParaRPr lang="en-US" sz="5400" b="1" dirty="0">
              <a:solidFill>
                <a:srgbClr val="0C8EB6"/>
              </a:solidFill>
              <a:latin typeface="Poppins Bold"/>
              <a:ea typeface="Poppins Bold"/>
              <a:cs typeface="Poppins Bold"/>
              <a:sym typeface="Poppins Bold"/>
            </a:endParaRPr>
          </a:p>
        </p:txBody>
      </p:sp>
      <p:sp>
        <p:nvSpPr>
          <p:cNvPr id="23" name="Freeform 10">
            <a:extLst>
              <a:ext uri="{FF2B5EF4-FFF2-40B4-BE49-F238E27FC236}">
                <a16:creationId xmlns:a16="http://schemas.microsoft.com/office/drawing/2014/main" id="{08D5BD04-C121-4C26-9874-C3394EA3EEB3}"/>
              </a:ext>
            </a:extLst>
          </p:cNvPr>
          <p:cNvSpPr/>
          <p:nvPr/>
        </p:nvSpPr>
        <p:spPr>
          <a:xfrm rot="403078">
            <a:off x="212178" y="152610"/>
            <a:ext cx="533287" cy="511956"/>
          </a:xfrm>
          <a:custGeom>
            <a:avLst/>
            <a:gdLst/>
            <a:ahLst/>
            <a:cxnLst/>
            <a:rect l="l" t="t" r="r" b="b"/>
            <a:pathLst>
              <a:path w="533287" h="511956">
                <a:moveTo>
                  <a:pt x="0" y="0"/>
                </a:moveTo>
                <a:lnTo>
                  <a:pt x="533287" y="0"/>
                </a:lnTo>
                <a:lnTo>
                  <a:pt x="533287" y="511956"/>
                </a:lnTo>
                <a:lnTo>
                  <a:pt x="0" y="5119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4" name="TextBox 13">
            <a:extLst>
              <a:ext uri="{FF2B5EF4-FFF2-40B4-BE49-F238E27FC236}">
                <a16:creationId xmlns:a16="http://schemas.microsoft.com/office/drawing/2014/main" id="{D96ED867-B4C0-4F4B-A5C4-D2412226AE68}"/>
              </a:ext>
            </a:extLst>
          </p:cNvPr>
          <p:cNvSpPr txBox="1"/>
          <p:nvPr/>
        </p:nvSpPr>
        <p:spPr>
          <a:xfrm>
            <a:off x="842490" y="191726"/>
            <a:ext cx="3366162" cy="414088"/>
          </a:xfrm>
          <a:prstGeom prst="rect">
            <a:avLst/>
          </a:prstGeom>
        </p:spPr>
        <p:txBody>
          <a:bodyPr lIns="0" tIns="0" rIns="0" bIns="0" rtlCol="0" anchor="t">
            <a:spAutoFit/>
          </a:bodyPr>
          <a:lstStyle/>
          <a:p>
            <a:pPr algn="l">
              <a:lnSpc>
                <a:spcPts val="3393"/>
              </a:lnSpc>
            </a:pPr>
            <a:r>
              <a:rPr lang="en-US" sz="2424" b="1" dirty="0">
                <a:solidFill>
                  <a:srgbClr val="0C8EB6"/>
                </a:solidFill>
                <a:latin typeface="Poppins Bold"/>
                <a:ea typeface="Poppins Bold"/>
                <a:cs typeface="Poppins Bold"/>
                <a:sym typeface="Poppins Bold"/>
              </a:rPr>
              <a:t>Smart HR System</a:t>
            </a:r>
          </a:p>
        </p:txBody>
      </p:sp>
      <p:sp>
        <p:nvSpPr>
          <p:cNvPr id="26" name="TextBox 25">
            <a:extLst>
              <a:ext uri="{FF2B5EF4-FFF2-40B4-BE49-F238E27FC236}">
                <a16:creationId xmlns:a16="http://schemas.microsoft.com/office/drawing/2014/main" id="{9DE03BF3-CE31-48C0-A267-2BEB7F6842E6}"/>
              </a:ext>
            </a:extLst>
          </p:cNvPr>
          <p:cNvSpPr txBox="1"/>
          <p:nvPr/>
        </p:nvSpPr>
        <p:spPr>
          <a:xfrm>
            <a:off x="773580" y="605814"/>
            <a:ext cx="8370420" cy="646331"/>
          </a:xfrm>
          <a:prstGeom prst="rect">
            <a:avLst/>
          </a:prstGeom>
          <a:noFill/>
        </p:spPr>
        <p:txBody>
          <a:bodyPr wrap="square" rtlCol="0">
            <a:spAutoFit/>
          </a:bodyPr>
          <a:lstStyle/>
          <a:p>
            <a:r>
              <a:rPr lang="en-US" b="1" i="1" u="sng" dirty="0"/>
              <a:t>NOTE : </a:t>
            </a:r>
            <a:r>
              <a:rPr lang="en-US" b="1" i="1" u="sng" dirty="0" err="1"/>
              <a:t>Contoh</a:t>
            </a:r>
            <a:r>
              <a:rPr lang="en-US" b="1" i="1" u="sng" dirty="0"/>
              <a:t> </a:t>
            </a:r>
            <a:r>
              <a:rPr lang="en-US" b="1" i="1" u="sng" dirty="0" err="1"/>
              <a:t>kondisi</a:t>
            </a:r>
            <a:r>
              <a:rPr lang="en-US" b="1" i="1" u="sng" dirty="0"/>
              <a:t> salah </a:t>
            </a:r>
            <a:r>
              <a:rPr lang="en-US" b="1" i="1" u="sng" dirty="0" err="1"/>
              <a:t>satu</a:t>
            </a:r>
            <a:r>
              <a:rPr lang="en-US" b="1" i="1" u="sng" dirty="0"/>
              <a:t> </a:t>
            </a:r>
            <a:r>
              <a:rPr lang="en-US" b="1" i="1" u="sng" dirty="0" err="1"/>
              <a:t>perusahaan</a:t>
            </a:r>
            <a:r>
              <a:rPr lang="en-US" b="1" i="1" u="sng" dirty="0"/>
              <a:t> yang </a:t>
            </a:r>
            <a:r>
              <a:rPr lang="en-US" b="1" i="1" u="sng" dirty="0" err="1"/>
              <a:t>bermasalah</a:t>
            </a:r>
            <a:r>
              <a:rPr lang="en-US" b="1" i="1" u="sng" dirty="0"/>
              <a:t>, </a:t>
            </a:r>
            <a:r>
              <a:rPr lang="en-US" b="1" i="1" u="sng" dirty="0" err="1"/>
              <a:t>misal</a:t>
            </a:r>
            <a:r>
              <a:rPr lang="en-US" b="1" i="1" u="sng" dirty="0"/>
              <a:t> </a:t>
            </a:r>
            <a:r>
              <a:rPr lang="en-US" b="1" i="1" u="sng" dirty="0" err="1"/>
              <a:t>perusahaan</a:t>
            </a:r>
            <a:r>
              <a:rPr lang="en-US" b="1" i="1" u="sng" dirty="0"/>
              <a:t> Budi </a:t>
            </a:r>
            <a:r>
              <a:rPr lang="en-US" b="1" i="1" u="sng" dirty="0" err="1"/>
              <a:t>Oetomo</a:t>
            </a:r>
            <a:r>
              <a:rPr lang="en-US" b="1" i="1" u="sng" dirty="0"/>
              <a:t> </a:t>
            </a:r>
            <a:r>
              <a:rPr lang="en-US" b="1" i="1" u="sng" dirty="0" err="1"/>
              <a:t>Bangkrut</a:t>
            </a:r>
            <a:r>
              <a:rPr lang="en-US" b="1" i="1" u="sng" dirty="0"/>
              <a:t> </a:t>
            </a:r>
            <a:r>
              <a:rPr lang="en-US" b="1" i="1" u="sng" dirty="0" err="1"/>
              <a:t>karena</a:t>
            </a:r>
            <a:r>
              <a:rPr lang="en-US" b="1" i="1" u="sng" dirty="0"/>
              <a:t> </a:t>
            </a:r>
            <a:r>
              <a:rPr lang="en-US" b="1" i="1" u="sng" dirty="0" err="1"/>
              <a:t>gagal</a:t>
            </a:r>
            <a:r>
              <a:rPr lang="en-US" b="1" i="1" u="sng" dirty="0"/>
              <a:t> </a:t>
            </a:r>
            <a:r>
              <a:rPr lang="en-US" b="1" i="1" u="sng" dirty="0" err="1"/>
              <a:t>dalam</a:t>
            </a:r>
            <a:r>
              <a:rPr lang="en-US" b="1" i="1" u="sng" dirty="0"/>
              <a:t> </a:t>
            </a:r>
            <a:r>
              <a:rPr lang="en-US" b="1" i="1" u="sng" dirty="0" err="1"/>
              <a:t>mengurus</a:t>
            </a:r>
            <a:r>
              <a:rPr lang="en-US" b="1" i="1" u="sng" dirty="0"/>
              <a:t> </a:t>
            </a:r>
            <a:r>
              <a:rPr lang="en-US" b="1" i="1" u="sng" dirty="0" err="1"/>
              <a:t>karyawan</a:t>
            </a:r>
            <a:r>
              <a:rPr lang="en-US" b="1" i="1" u="sng" dirty="0"/>
              <a:t> </a:t>
            </a:r>
            <a:r>
              <a:rPr lang="en-US" b="1" i="1" u="sng" dirty="0" err="1"/>
              <a:t>nya</a:t>
            </a:r>
            <a:r>
              <a:rPr lang="en-US" b="1" i="1" u="sng" dirty="0"/>
              <a:t>.</a:t>
            </a:r>
          </a:p>
        </p:txBody>
      </p:sp>
      <p:sp>
        <p:nvSpPr>
          <p:cNvPr id="27" name="TextBox 18">
            <a:extLst>
              <a:ext uri="{FF2B5EF4-FFF2-40B4-BE49-F238E27FC236}">
                <a16:creationId xmlns:a16="http://schemas.microsoft.com/office/drawing/2014/main" id="{9BB4F6F6-58E7-4B31-B7C5-0B8CF79F83C1}"/>
              </a:ext>
            </a:extLst>
          </p:cNvPr>
          <p:cNvSpPr txBox="1"/>
          <p:nvPr/>
        </p:nvSpPr>
        <p:spPr>
          <a:xfrm>
            <a:off x="364396" y="4987009"/>
            <a:ext cx="17552596" cy="849207"/>
          </a:xfrm>
          <a:prstGeom prst="rect">
            <a:avLst/>
          </a:prstGeom>
        </p:spPr>
        <p:txBody>
          <a:bodyPr wrap="square" lIns="0" tIns="0" rIns="0" bIns="0" rtlCol="0" anchor="t">
            <a:spAutoFit/>
          </a:bodyPr>
          <a:lstStyle/>
          <a:p>
            <a:pPr>
              <a:lnSpc>
                <a:spcPts val="3417"/>
              </a:lnSpc>
            </a:pPr>
            <a:r>
              <a:rPr lang="en-US" sz="2400" b="1" dirty="0">
                <a:solidFill>
                  <a:srgbClr val="0C8EB6"/>
                </a:solidFill>
                <a:latin typeface="Poppins"/>
                <a:ea typeface="Poppins"/>
                <a:cs typeface="Poppins"/>
                <a:sym typeface="Poppins"/>
              </a:rPr>
              <a:t>System </a:t>
            </a:r>
            <a:r>
              <a:rPr lang="en-US" sz="2400" b="1" dirty="0" err="1">
                <a:solidFill>
                  <a:srgbClr val="0C8EB6"/>
                </a:solidFill>
                <a:latin typeface="Poppins"/>
                <a:ea typeface="Poppins"/>
                <a:cs typeface="Poppins"/>
                <a:sym typeface="Poppins"/>
              </a:rPr>
              <a:t>Absensi</a:t>
            </a:r>
            <a:r>
              <a:rPr lang="en-US" sz="2400" b="1" dirty="0">
                <a:solidFill>
                  <a:srgbClr val="0C8EB6"/>
                </a:solidFill>
                <a:latin typeface="Poppins"/>
                <a:ea typeface="Poppins"/>
                <a:cs typeface="Poppins"/>
                <a:sym typeface="Poppins"/>
              </a:rPr>
              <a:t> manual </a:t>
            </a:r>
            <a:r>
              <a:rPr lang="en-US" sz="2400" dirty="0">
                <a:solidFill>
                  <a:srgbClr val="0C8EB6"/>
                </a:solidFill>
                <a:latin typeface="Poppins"/>
                <a:ea typeface="Poppins"/>
                <a:cs typeface="Poppins"/>
                <a:sym typeface="Poppins"/>
              </a:rPr>
              <a:t>yang </a:t>
            </a:r>
            <a:r>
              <a:rPr lang="en-US" sz="2400" dirty="0" err="1">
                <a:solidFill>
                  <a:srgbClr val="0C8EB6"/>
                </a:solidFill>
                <a:latin typeface="Poppins"/>
                <a:ea typeface="Poppins"/>
                <a:cs typeface="Poppins"/>
                <a:sym typeface="Poppins"/>
              </a:rPr>
              <a:t>melibatkan</a:t>
            </a:r>
            <a:r>
              <a:rPr lang="en-US" sz="2400" dirty="0">
                <a:solidFill>
                  <a:srgbClr val="0C8EB6"/>
                </a:solidFill>
                <a:latin typeface="Poppins"/>
                <a:ea typeface="Poppins"/>
                <a:cs typeface="Poppins"/>
                <a:sym typeface="Poppins"/>
              </a:rPr>
              <a:t> manusia di </a:t>
            </a:r>
            <a:r>
              <a:rPr lang="en-US" sz="2400" dirty="0" err="1">
                <a:solidFill>
                  <a:srgbClr val="0C8EB6"/>
                </a:solidFill>
                <a:latin typeface="Poppins"/>
                <a:ea typeface="Poppins"/>
                <a:cs typeface="Poppins"/>
                <a:sym typeface="Poppins"/>
              </a:rPr>
              <a:t>dalam</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nya</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serta</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banyak</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nya</a:t>
            </a:r>
            <a:r>
              <a:rPr lang="en-US" sz="2400" dirty="0">
                <a:solidFill>
                  <a:srgbClr val="0C8EB6"/>
                </a:solidFill>
                <a:latin typeface="Poppins"/>
                <a:ea typeface="Poppins"/>
                <a:cs typeface="Poppins"/>
                <a:sym typeface="Poppins"/>
              </a:rPr>
              <a:t> data yang harus di </a:t>
            </a:r>
            <a:r>
              <a:rPr lang="en-US" sz="2400" dirty="0" err="1">
                <a:solidFill>
                  <a:srgbClr val="0C8EB6"/>
                </a:solidFill>
                <a:latin typeface="Poppins"/>
                <a:ea typeface="Poppins"/>
                <a:cs typeface="Poppins"/>
                <a:sym typeface="Poppins"/>
              </a:rPr>
              <a:t>olah</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tentu</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saja</a:t>
            </a:r>
            <a:r>
              <a:rPr lang="en-US" sz="2400" dirty="0">
                <a:solidFill>
                  <a:srgbClr val="0C8EB6"/>
                </a:solidFill>
                <a:latin typeface="Poppins"/>
                <a:ea typeface="Poppins"/>
                <a:cs typeface="Poppins"/>
                <a:sym typeface="Poppins"/>
              </a:rPr>
              <a:t> tidak </a:t>
            </a:r>
            <a:r>
              <a:rPr lang="en-US" sz="2400" dirty="0" err="1">
                <a:solidFill>
                  <a:srgbClr val="0C8EB6"/>
                </a:solidFill>
                <a:latin typeface="Poppins"/>
                <a:ea typeface="Poppins"/>
                <a:cs typeface="Poppins"/>
                <a:sym typeface="Poppins"/>
              </a:rPr>
              <a:t>lepas</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dari</a:t>
            </a:r>
            <a:r>
              <a:rPr lang="en-US" sz="2400" dirty="0">
                <a:solidFill>
                  <a:srgbClr val="0C8EB6"/>
                </a:solidFill>
                <a:latin typeface="Poppins"/>
                <a:ea typeface="Poppins"/>
                <a:cs typeface="Poppins"/>
                <a:sym typeface="Poppins"/>
              </a:rPr>
              <a:t> </a:t>
            </a:r>
            <a:r>
              <a:rPr lang="en-US" sz="2400" b="1" dirty="0">
                <a:solidFill>
                  <a:srgbClr val="0C8EB6"/>
                </a:solidFill>
                <a:latin typeface="Poppins"/>
                <a:ea typeface="Poppins"/>
                <a:cs typeface="Poppins"/>
                <a:sym typeface="Poppins"/>
              </a:rPr>
              <a:t>Human error</a:t>
            </a:r>
            <a:r>
              <a:rPr lang="en-US" sz="2400" dirty="0">
                <a:solidFill>
                  <a:srgbClr val="0C8EB6"/>
                </a:solidFill>
                <a:latin typeface="Poppins"/>
                <a:ea typeface="Poppins"/>
                <a:cs typeface="Poppins"/>
                <a:sym typeface="Poppins"/>
              </a:rPr>
              <a:t>, yang </a:t>
            </a:r>
            <a:r>
              <a:rPr lang="en-US" sz="2400" dirty="0" err="1">
                <a:solidFill>
                  <a:srgbClr val="0C8EB6"/>
                </a:solidFill>
                <a:latin typeface="Poppins"/>
                <a:ea typeface="Poppins"/>
                <a:cs typeface="Poppins"/>
                <a:sym typeface="Poppins"/>
              </a:rPr>
              <a:t>menyebabkan</a:t>
            </a:r>
            <a:r>
              <a:rPr lang="en-US" sz="2400" dirty="0">
                <a:solidFill>
                  <a:srgbClr val="0C8EB6"/>
                </a:solidFill>
                <a:latin typeface="Poppins"/>
                <a:ea typeface="Poppins"/>
                <a:cs typeface="Poppins"/>
                <a:sym typeface="Poppins"/>
              </a:rPr>
              <a:t> :</a:t>
            </a:r>
          </a:p>
        </p:txBody>
      </p:sp>
      <p:sp>
        <p:nvSpPr>
          <p:cNvPr id="28" name="TextBox 27">
            <a:extLst>
              <a:ext uri="{FF2B5EF4-FFF2-40B4-BE49-F238E27FC236}">
                <a16:creationId xmlns:a16="http://schemas.microsoft.com/office/drawing/2014/main" id="{4F7A64E1-5A9D-4655-B193-5B4843439BB0}"/>
              </a:ext>
            </a:extLst>
          </p:cNvPr>
          <p:cNvSpPr txBox="1"/>
          <p:nvPr/>
        </p:nvSpPr>
        <p:spPr>
          <a:xfrm>
            <a:off x="0" y="9705215"/>
            <a:ext cx="18288000" cy="461665"/>
          </a:xfrm>
          <a:prstGeom prst="rect">
            <a:avLst/>
          </a:prstGeom>
          <a:noFill/>
        </p:spPr>
        <p:txBody>
          <a:bodyPr wrap="square" rtlCol="0">
            <a:spAutoFit/>
          </a:bodyPr>
          <a:lstStyle/>
          <a:p>
            <a:pPr algn="ctr"/>
            <a:r>
              <a:rPr lang="en-US" sz="2400" b="1" i="1" u="sng" dirty="0">
                <a:solidFill>
                  <a:srgbClr val="FF0000"/>
                </a:solidFill>
              </a:rPr>
              <a:t>NOTE di buat agar penjelasan </a:t>
            </a:r>
            <a:r>
              <a:rPr lang="en-US" sz="2400" b="1" i="1" u="sng" dirty="0" err="1">
                <a:solidFill>
                  <a:srgbClr val="FF0000"/>
                </a:solidFill>
              </a:rPr>
              <a:t>sistem</a:t>
            </a:r>
            <a:r>
              <a:rPr lang="en-US" sz="2400" b="1" i="1" u="sng" dirty="0">
                <a:solidFill>
                  <a:srgbClr val="FF0000"/>
                </a:solidFill>
              </a:rPr>
              <a:t> yang </a:t>
            </a:r>
            <a:r>
              <a:rPr lang="en-US" sz="2400" b="1" i="1" u="sng" dirty="0" err="1">
                <a:solidFill>
                  <a:srgbClr val="FF0000"/>
                </a:solidFill>
              </a:rPr>
              <a:t>akan</a:t>
            </a:r>
            <a:r>
              <a:rPr lang="en-US" sz="2400" b="1" i="1" u="sng" dirty="0">
                <a:solidFill>
                  <a:srgbClr val="FF0000"/>
                </a:solidFill>
              </a:rPr>
              <a:t> di buat, </a:t>
            </a:r>
            <a:r>
              <a:rPr lang="en-US" sz="2400" b="1" i="1" u="sng" dirty="0" err="1">
                <a:solidFill>
                  <a:srgbClr val="FF0000"/>
                </a:solidFill>
              </a:rPr>
              <a:t>ada</a:t>
            </a:r>
            <a:r>
              <a:rPr lang="en-US" sz="2400" b="1" i="1" u="sng" dirty="0">
                <a:solidFill>
                  <a:srgbClr val="FF0000"/>
                </a:solidFill>
              </a:rPr>
              <a:t> </a:t>
            </a:r>
            <a:r>
              <a:rPr lang="en-US" sz="2400" b="1" i="1" u="sng" dirty="0" err="1">
                <a:solidFill>
                  <a:srgbClr val="FF0000"/>
                </a:solidFill>
              </a:rPr>
              <a:t>Objek</a:t>
            </a:r>
            <a:r>
              <a:rPr lang="en-US" sz="2400" b="1" i="1" u="sng" dirty="0">
                <a:solidFill>
                  <a:srgbClr val="FF0000"/>
                </a:solidFill>
              </a:rPr>
              <a:t> </a:t>
            </a:r>
            <a:r>
              <a:rPr lang="en-US" sz="2400" b="1" i="1" u="sng" dirty="0" err="1">
                <a:solidFill>
                  <a:srgbClr val="FF0000"/>
                </a:solidFill>
              </a:rPr>
              <a:t>nya</a:t>
            </a:r>
            <a:r>
              <a:rPr lang="en-US" sz="2400" b="1" i="1" u="sng" dirty="0">
                <a:solidFill>
                  <a:srgbClr val="FF0000"/>
                </a:solidFill>
              </a:rPr>
              <a:t>, tidak </a:t>
            </a:r>
            <a:r>
              <a:rPr lang="en-US" sz="2400" b="1" i="1" u="sng" dirty="0" err="1">
                <a:solidFill>
                  <a:srgbClr val="FF0000"/>
                </a:solidFill>
              </a:rPr>
              <a:t>ngawang</a:t>
            </a:r>
            <a:r>
              <a:rPr lang="en-US" sz="2400" b="1" i="1" u="sng" dirty="0">
                <a:solidFill>
                  <a:srgbClr val="FF0000"/>
                </a:solidFill>
              </a:rPr>
              <a:t>- </a:t>
            </a:r>
            <a:r>
              <a:rPr lang="en-US" sz="2400" b="1" i="1" u="sng" dirty="0" err="1">
                <a:solidFill>
                  <a:srgbClr val="FF0000"/>
                </a:solidFill>
              </a:rPr>
              <a:t>ngawang</a:t>
            </a:r>
            <a:endParaRPr lang="en-US" sz="2400" b="1" i="1" u="sng" dirty="0">
              <a:solidFill>
                <a:srgbClr val="FF0000"/>
              </a:solidFill>
            </a:endParaRPr>
          </a:p>
        </p:txBody>
      </p:sp>
      <p:sp>
        <p:nvSpPr>
          <p:cNvPr id="29" name="TextBox 12">
            <a:extLst>
              <a:ext uri="{FF2B5EF4-FFF2-40B4-BE49-F238E27FC236}">
                <a16:creationId xmlns:a16="http://schemas.microsoft.com/office/drawing/2014/main" id="{9FC26E26-A85B-4FED-AD11-F1EEEAF7F2D5}"/>
              </a:ext>
            </a:extLst>
          </p:cNvPr>
          <p:cNvSpPr txBox="1"/>
          <p:nvPr/>
        </p:nvSpPr>
        <p:spPr>
          <a:xfrm>
            <a:off x="364397" y="4412777"/>
            <a:ext cx="7257617" cy="427553"/>
          </a:xfrm>
          <a:prstGeom prst="rect">
            <a:avLst/>
          </a:prstGeom>
        </p:spPr>
        <p:txBody>
          <a:bodyPr lIns="0" tIns="0" rIns="0" bIns="0" rtlCol="0" anchor="t">
            <a:spAutoFit/>
          </a:bodyPr>
          <a:lstStyle/>
          <a:p>
            <a:pPr algn="just">
              <a:lnSpc>
                <a:spcPts val="3417"/>
              </a:lnSpc>
            </a:pPr>
            <a:r>
              <a:rPr lang="en-US" sz="2800" dirty="0">
                <a:solidFill>
                  <a:srgbClr val="0C8EB6"/>
                </a:solidFill>
                <a:latin typeface="Poppins"/>
                <a:ea typeface="Poppins"/>
                <a:cs typeface="Poppins"/>
                <a:sym typeface="Poppins"/>
              </a:rPr>
              <a:t>B. </a:t>
            </a:r>
            <a:r>
              <a:rPr lang="en-US" sz="2800" dirty="0" err="1">
                <a:solidFill>
                  <a:srgbClr val="0C8EB6"/>
                </a:solidFill>
                <a:latin typeface="Poppins"/>
                <a:ea typeface="Poppins"/>
                <a:cs typeface="Poppins"/>
                <a:sym typeface="Poppins"/>
              </a:rPr>
              <a:t>Mendefinisikan</a:t>
            </a:r>
            <a:r>
              <a:rPr lang="en-US" sz="2800" dirty="0">
                <a:solidFill>
                  <a:srgbClr val="0C8EB6"/>
                </a:solidFill>
                <a:latin typeface="Poppins"/>
                <a:ea typeface="Poppins"/>
                <a:cs typeface="Poppins"/>
                <a:sym typeface="Poppins"/>
              </a:rPr>
              <a:t> masalah</a:t>
            </a:r>
          </a:p>
        </p:txBody>
      </p:sp>
      <p:sp>
        <p:nvSpPr>
          <p:cNvPr id="30" name="TextBox 18">
            <a:extLst>
              <a:ext uri="{FF2B5EF4-FFF2-40B4-BE49-F238E27FC236}">
                <a16:creationId xmlns:a16="http://schemas.microsoft.com/office/drawing/2014/main" id="{02454E68-556C-4057-AB47-0FF89E3830AE}"/>
              </a:ext>
            </a:extLst>
          </p:cNvPr>
          <p:cNvSpPr txBox="1"/>
          <p:nvPr/>
        </p:nvSpPr>
        <p:spPr>
          <a:xfrm>
            <a:off x="354403" y="6056707"/>
            <a:ext cx="17552597" cy="1717650"/>
          </a:xfrm>
          <a:prstGeom prst="rect">
            <a:avLst/>
          </a:prstGeom>
        </p:spPr>
        <p:txBody>
          <a:bodyPr wrap="square" lIns="0" tIns="0" rIns="0" bIns="0" rtlCol="0" anchor="t">
            <a:spAutoFit/>
          </a:bodyPr>
          <a:lstStyle/>
          <a:p>
            <a:pPr marL="457200" indent="-457200">
              <a:lnSpc>
                <a:spcPts val="3417"/>
              </a:lnSpc>
              <a:buFont typeface="+mj-lt"/>
              <a:buAutoNum type="arabicPeriod"/>
            </a:pPr>
            <a:r>
              <a:rPr lang="en-US" sz="2400" b="1" dirty="0">
                <a:solidFill>
                  <a:srgbClr val="0C8EB6"/>
                </a:solidFill>
                <a:latin typeface="Poppins"/>
                <a:ea typeface="Poppins"/>
                <a:cs typeface="Poppins"/>
                <a:sym typeface="Poppins"/>
              </a:rPr>
              <a:t>Salah </a:t>
            </a:r>
            <a:r>
              <a:rPr lang="en-US" sz="2400" b="1" dirty="0" err="1">
                <a:solidFill>
                  <a:srgbClr val="0C8EB6"/>
                </a:solidFill>
                <a:latin typeface="Poppins"/>
                <a:ea typeface="Poppins"/>
                <a:cs typeface="Poppins"/>
                <a:sym typeface="Poppins"/>
              </a:rPr>
              <a:t>Penggajian</a:t>
            </a:r>
            <a:r>
              <a:rPr lang="en-US" sz="2400" b="1" dirty="0">
                <a:solidFill>
                  <a:srgbClr val="0C8EB6"/>
                </a:solidFill>
                <a:latin typeface="Poppins"/>
                <a:ea typeface="Poppins"/>
                <a:cs typeface="Poppins"/>
                <a:sym typeface="Poppins"/>
              </a:rPr>
              <a:t> </a:t>
            </a:r>
            <a:r>
              <a:rPr lang="en-US" sz="2400" dirty="0">
                <a:solidFill>
                  <a:srgbClr val="0C8EB6"/>
                </a:solidFill>
                <a:latin typeface="Poppins"/>
                <a:ea typeface="Poppins"/>
                <a:cs typeface="Poppins"/>
                <a:sym typeface="Wingdings" panose="05000000000000000000" pitchFamily="2" charset="2"/>
              </a:rPr>
              <a:t> Banyak </a:t>
            </a:r>
            <a:r>
              <a:rPr lang="en-US" sz="2400" dirty="0" err="1">
                <a:solidFill>
                  <a:srgbClr val="0C8EB6"/>
                </a:solidFill>
                <a:latin typeface="Poppins"/>
                <a:ea typeface="Poppins"/>
                <a:cs typeface="Poppins"/>
                <a:sym typeface="Wingdings" panose="05000000000000000000" pitchFamily="2" charset="2"/>
              </a:rPr>
              <a:t>karyawan</a:t>
            </a:r>
            <a:r>
              <a:rPr lang="en-US" sz="2400" dirty="0">
                <a:solidFill>
                  <a:srgbClr val="0C8EB6"/>
                </a:solidFill>
                <a:latin typeface="Poppins"/>
                <a:ea typeface="Poppins"/>
                <a:cs typeface="Poppins"/>
                <a:sym typeface="Wingdings" panose="05000000000000000000" pitchFamily="2" charset="2"/>
              </a:rPr>
              <a:t> yang </a:t>
            </a:r>
            <a:r>
              <a:rPr lang="en-US" sz="2400" dirty="0" err="1">
                <a:solidFill>
                  <a:srgbClr val="0C8EB6"/>
                </a:solidFill>
                <a:latin typeface="Poppins"/>
                <a:ea typeface="Poppins"/>
                <a:cs typeface="Poppins"/>
                <a:sym typeface="Wingdings" panose="05000000000000000000" pitchFamily="2" charset="2"/>
              </a:rPr>
              <a:t>mengkoreksi</a:t>
            </a:r>
            <a:r>
              <a:rPr lang="en-US" sz="2400" dirty="0">
                <a:solidFill>
                  <a:srgbClr val="0C8EB6"/>
                </a:solidFill>
                <a:latin typeface="Poppins"/>
                <a:ea typeface="Poppins"/>
                <a:cs typeface="Poppins"/>
                <a:sym typeface="Wingdings" panose="05000000000000000000" pitchFamily="2" charset="2"/>
              </a:rPr>
              <a:t> </a:t>
            </a:r>
            <a:r>
              <a:rPr lang="en-US" sz="2400" dirty="0" err="1">
                <a:solidFill>
                  <a:srgbClr val="0C8EB6"/>
                </a:solidFill>
                <a:latin typeface="Poppins"/>
                <a:ea typeface="Poppins"/>
                <a:cs typeface="Poppins"/>
                <a:sym typeface="Wingdings" panose="05000000000000000000" pitchFamily="2" charset="2"/>
              </a:rPr>
              <a:t>Gaji</a:t>
            </a:r>
            <a:endParaRPr lang="en-US" sz="2400" dirty="0">
              <a:solidFill>
                <a:srgbClr val="0C8EB6"/>
              </a:solidFill>
              <a:latin typeface="Poppins"/>
              <a:ea typeface="Poppins"/>
              <a:cs typeface="Poppins"/>
              <a:sym typeface="Wingdings" panose="05000000000000000000" pitchFamily="2" charset="2"/>
            </a:endParaRPr>
          </a:p>
          <a:p>
            <a:pPr marL="457200" indent="-457200">
              <a:lnSpc>
                <a:spcPts val="3417"/>
              </a:lnSpc>
              <a:buFont typeface="+mj-lt"/>
              <a:buAutoNum type="arabicPeriod"/>
            </a:pPr>
            <a:r>
              <a:rPr lang="en-US" sz="2400" b="1" dirty="0">
                <a:solidFill>
                  <a:srgbClr val="0C8EB6"/>
                </a:solidFill>
                <a:latin typeface="Poppins"/>
                <a:ea typeface="Poppins"/>
                <a:cs typeface="Poppins"/>
                <a:sym typeface="Poppins"/>
              </a:rPr>
              <a:t>Salah </a:t>
            </a:r>
            <a:r>
              <a:rPr lang="en-US" sz="2400" b="1" dirty="0" err="1">
                <a:solidFill>
                  <a:srgbClr val="0C8EB6"/>
                </a:solidFill>
                <a:latin typeface="Poppins"/>
                <a:ea typeface="Poppins"/>
                <a:cs typeface="Poppins"/>
                <a:sym typeface="Poppins"/>
              </a:rPr>
              <a:t>Penilian</a:t>
            </a:r>
            <a:r>
              <a:rPr lang="en-US" sz="2400" b="1" dirty="0">
                <a:solidFill>
                  <a:srgbClr val="0C8EB6"/>
                </a:solidFill>
                <a:latin typeface="Poppins"/>
                <a:ea typeface="Poppins"/>
                <a:cs typeface="Poppins"/>
                <a:sym typeface="Poppins"/>
              </a:rPr>
              <a:t> Performa </a:t>
            </a:r>
            <a:r>
              <a:rPr lang="en-US" sz="2400" b="1" dirty="0" err="1">
                <a:solidFill>
                  <a:srgbClr val="0C8EB6"/>
                </a:solidFill>
                <a:latin typeface="Poppins"/>
                <a:ea typeface="Poppins"/>
                <a:cs typeface="Poppins"/>
                <a:sym typeface="Poppins"/>
              </a:rPr>
              <a:t>Karyawan</a:t>
            </a:r>
            <a:r>
              <a:rPr lang="en-US" sz="2400" b="1" dirty="0">
                <a:solidFill>
                  <a:srgbClr val="0C8EB6"/>
                </a:solidFill>
                <a:latin typeface="Poppins"/>
                <a:ea typeface="Poppins"/>
                <a:cs typeface="Poppins"/>
                <a:sym typeface="Poppins"/>
              </a:rPr>
              <a:t> </a:t>
            </a:r>
            <a:r>
              <a:rPr lang="en-US" sz="2400" dirty="0">
                <a:solidFill>
                  <a:srgbClr val="0C8EB6"/>
                </a:solidFill>
                <a:latin typeface="Poppins"/>
                <a:ea typeface="Poppins"/>
                <a:cs typeface="Poppins"/>
                <a:sym typeface="Wingdings" panose="05000000000000000000" pitchFamily="2" charset="2"/>
              </a:rPr>
              <a:t> Perusahaan salah </a:t>
            </a:r>
            <a:r>
              <a:rPr lang="en-US" sz="2400" dirty="0" err="1">
                <a:solidFill>
                  <a:srgbClr val="0C8EB6"/>
                </a:solidFill>
                <a:latin typeface="Poppins"/>
                <a:ea typeface="Poppins"/>
                <a:cs typeface="Poppins"/>
                <a:sym typeface="Wingdings" panose="05000000000000000000" pitchFamily="2" charset="2"/>
              </a:rPr>
              <a:t>dalam</a:t>
            </a:r>
            <a:r>
              <a:rPr lang="en-US" sz="2400" dirty="0">
                <a:solidFill>
                  <a:srgbClr val="0C8EB6"/>
                </a:solidFill>
                <a:latin typeface="Poppins"/>
                <a:ea typeface="Poppins"/>
                <a:cs typeface="Poppins"/>
                <a:sym typeface="Wingdings" panose="05000000000000000000" pitchFamily="2" charset="2"/>
              </a:rPr>
              <a:t> </a:t>
            </a:r>
            <a:r>
              <a:rPr lang="en-US" sz="2400" dirty="0" err="1">
                <a:solidFill>
                  <a:srgbClr val="0C8EB6"/>
                </a:solidFill>
                <a:latin typeface="Poppins"/>
                <a:ea typeface="Poppins"/>
                <a:cs typeface="Poppins"/>
                <a:sym typeface="Wingdings" panose="05000000000000000000" pitchFamily="2" charset="2"/>
              </a:rPr>
              <a:t>memberikan</a:t>
            </a:r>
            <a:r>
              <a:rPr lang="en-US" sz="2400" dirty="0">
                <a:solidFill>
                  <a:srgbClr val="0C8EB6"/>
                </a:solidFill>
                <a:latin typeface="Poppins"/>
                <a:ea typeface="Poppins"/>
                <a:cs typeface="Poppins"/>
                <a:sym typeface="Wingdings" panose="05000000000000000000" pitchFamily="2" charset="2"/>
              </a:rPr>
              <a:t> </a:t>
            </a:r>
            <a:r>
              <a:rPr lang="en-US" sz="2400" dirty="0" err="1">
                <a:solidFill>
                  <a:srgbClr val="0C8EB6"/>
                </a:solidFill>
                <a:latin typeface="Poppins"/>
                <a:ea typeface="Poppins"/>
                <a:cs typeface="Poppins"/>
                <a:sym typeface="Wingdings" panose="05000000000000000000" pitchFamily="2" charset="2"/>
              </a:rPr>
              <a:t>perncapaian</a:t>
            </a:r>
            <a:r>
              <a:rPr lang="en-US" sz="2400" dirty="0">
                <a:solidFill>
                  <a:srgbClr val="0C8EB6"/>
                </a:solidFill>
                <a:latin typeface="Poppins"/>
                <a:ea typeface="Poppins"/>
                <a:cs typeface="Poppins"/>
                <a:sym typeface="Wingdings" panose="05000000000000000000" pitchFamily="2" charset="2"/>
              </a:rPr>
              <a:t> </a:t>
            </a:r>
            <a:r>
              <a:rPr lang="en-US" sz="2400" dirty="0" err="1">
                <a:solidFill>
                  <a:srgbClr val="0C8EB6"/>
                </a:solidFill>
                <a:latin typeface="Poppins"/>
                <a:ea typeface="Poppins"/>
                <a:cs typeface="Poppins"/>
                <a:sym typeface="Wingdings" panose="05000000000000000000" pitchFamily="2" charset="2"/>
              </a:rPr>
              <a:t>terhadap</a:t>
            </a:r>
            <a:r>
              <a:rPr lang="en-US" sz="2400" dirty="0">
                <a:solidFill>
                  <a:srgbClr val="0C8EB6"/>
                </a:solidFill>
                <a:latin typeface="Poppins"/>
                <a:ea typeface="Poppins"/>
                <a:cs typeface="Poppins"/>
                <a:sym typeface="Wingdings" panose="05000000000000000000" pitchFamily="2" charset="2"/>
              </a:rPr>
              <a:t> </a:t>
            </a:r>
            <a:r>
              <a:rPr lang="en-US" sz="2400" dirty="0" err="1">
                <a:solidFill>
                  <a:srgbClr val="0C8EB6"/>
                </a:solidFill>
                <a:latin typeface="Poppins"/>
                <a:ea typeface="Poppins"/>
                <a:cs typeface="Poppins"/>
                <a:sym typeface="Wingdings" panose="05000000000000000000" pitchFamily="2" charset="2"/>
              </a:rPr>
              <a:t>karyawan</a:t>
            </a:r>
            <a:r>
              <a:rPr lang="en-US" sz="2400" dirty="0">
                <a:solidFill>
                  <a:srgbClr val="0C8EB6"/>
                </a:solidFill>
                <a:latin typeface="Poppins"/>
                <a:ea typeface="Poppins"/>
                <a:cs typeface="Poppins"/>
                <a:sym typeface="Wingdings" panose="05000000000000000000" pitchFamily="2" charset="2"/>
              </a:rPr>
              <a:t> yang </a:t>
            </a:r>
            <a:r>
              <a:rPr lang="en-US" sz="2400" dirty="0" err="1">
                <a:solidFill>
                  <a:srgbClr val="0C8EB6"/>
                </a:solidFill>
                <a:latin typeface="Poppins"/>
                <a:ea typeface="Poppins"/>
                <a:cs typeface="Poppins"/>
                <a:sym typeface="Wingdings" panose="05000000000000000000" pitchFamily="2" charset="2"/>
              </a:rPr>
              <a:t>melebihi</a:t>
            </a:r>
            <a:r>
              <a:rPr lang="en-US" sz="2400" dirty="0">
                <a:solidFill>
                  <a:srgbClr val="0C8EB6"/>
                </a:solidFill>
                <a:latin typeface="Poppins"/>
                <a:ea typeface="Poppins"/>
                <a:cs typeface="Poppins"/>
                <a:sym typeface="Wingdings" panose="05000000000000000000" pitchFamily="2" charset="2"/>
              </a:rPr>
              <a:t> target </a:t>
            </a:r>
            <a:endParaRPr lang="en-US" sz="2400" dirty="0">
              <a:solidFill>
                <a:srgbClr val="0C8EB6"/>
              </a:solidFill>
              <a:latin typeface="Poppins"/>
              <a:ea typeface="Poppins"/>
              <a:cs typeface="Poppins"/>
              <a:sym typeface="Poppins"/>
            </a:endParaRPr>
          </a:p>
          <a:p>
            <a:pPr marL="457200" indent="-457200">
              <a:lnSpc>
                <a:spcPts val="3417"/>
              </a:lnSpc>
              <a:buFont typeface="+mj-lt"/>
              <a:buAutoNum type="arabicPeriod"/>
            </a:pPr>
            <a:r>
              <a:rPr lang="en-US" sz="2400" b="1" dirty="0">
                <a:solidFill>
                  <a:srgbClr val="0C8EB6"/>
                </a:solidFill>
                <a:latin typeface="Poppins"/>
                <a:ea typeface="Poppins"/>
                <a:cs typeface="Poppins"/>
                <a:sym typeface="Wingdings" panose="05000000000000000000" pitchFamily="2" charset="2"/>
              </a:rPr>
              <a:t>Salah </a:t>
            </a:r>
            <a:r>
              <a:rPr lang="en-US" sz="2400" b="1" dirty="0" err="1">
                <a:solidFill>
                  <a:srgbClr val="0C8EB6"/>
                </a:solidFill>
                <a:latin typeface="Poppins"/>
                <a:ea typeface="Poppins"/>
                <a:cs typeface="Poppins"/>
                <a:sym typeface="Wingdings" panose="05000000000000000000" pitchFamily="2" charset="2"/>
              </a:rPr>
              <a:t>Peniliana</a:t>
            </a:r>
            <a:r>
              <a:rPr lang="en-US" sz="2400" b="1" dirty="0">
                <a:solidFill>
                  <a:srgbClr val="0C8EB6"/>
                </a:solidFill>
                <a:latin typeface="Poppins"/>
                <a:ea typeface="Poppins"/>
                <a:cs typeface="Poppins"/>
                <a:sym typeface="Wingdings" panose="05000000000000000000" pitchFamily="2" charset="2"/>
              </a:rPr>
              <a:t> </a:t>
            </a:r>
            <a:r>
              <a:rPr lang="en-US" sz="2400" b="1" dirty="0" err="1">
                <a:solidFill>
                  <a:srgbClr val="0C8EB6"/>
                </a:solidFill>
                <a:latin typeface="Poppins"/>
                <a:ea typeface="Poppins"/>
                <a:cs typeface="Poppins"/>
                <a:sym typeface="Wingdings" panose="05000000000000000000" pitchFamily="2" charset="2"/>
              </a:rPr>
              <a:t>Promosi</a:t>
            </a:r>
            <a:r>
              <a:rPr lang="en-US" sz="2400" b="1" dirty="0">
                <a:solidFill>
                  <a:srgbClr val="0C8EB6"/>
                </a:solidFill>
                <a:latin typeface="Poppins"/>
                <a:ea typeface="Poppins"/>
                <a:cs typeface="Poppins"/>
                <a:sym typeface="Wingdings" panose="05000000000000000000" pitchFamily="2" charset="2"/>
              </a:rPr>
              <a:t> </a:t>
            </a:r>
            <a:r>
              <a:rPr lang="en-US" sz="2400" b="1" dirty="0" err="1">
                <a:solidFill>
                  <a:srgbClr val="0C8EB6"/>
                </a:solidFill>
                <a:latin typeface="Poppins"/>
                <a:ea typeface="Poppins"/>
                <a:cs typeface="Poppins"/>
                <a:sym typeface="Wingdings" panose="05000000000000000000" pitchFamily="2" charset="2"/>
              </a:rPr>
              <a:t>Karyawan</a:t>
            </a:r>
            <a:r>
              <a:rPr lang="en-US" sz="2400" b="1" dirty="0">
                <a:solidFill>
                  <a:srgbClr val="0C8EB6"/>
                </a:solidFill>
                <a:latin typeface="Poppins"/>
                <a:ea typeface="Poppins"/>
                <a:cs typeface="Poppins"/>
                <a:sym typeface="Wingdings" panose="05000000000000000000" pitchFamily="2" charset="2"/>
              </a:rPr>
              <a:t> </a:t>
            </a:r>
            <a:r>
              <a:rPr lang="en-US" sz="2400" dirty="0">
                <a:solidFill>
                  <a:srgbClr val="0C8EB6"/>
                </a:solidFill>
                <a:latin typeface="Poppins"/>
                <a:ea typeface="Poppins"/>
                <a:cs typeface="Poppins"/>
                <a:sym typeface="Wingdings" panose="05000000000000000000" pitchFamily="2" charset="2"/>
              </a:rPr>
              <a:t> Perusahaan tidak </a:t>
            </a:r>
            <a:r>
              <a:rPr lang="en-US" sz="2400" dirty="0" err="1">
                <a:solidFill>
                  <a:srgbClr val="0C8EB6"/>
                </a:solidFill>
                <a:latin typeface="Poppins"/>
                <a:ea typeface="Poppins"/>
                <a:cs typeface="Poppins"/>
                <a:sym typeface="Wingdings" panose="05000000000000000000" pitchFamily="2" charset="2"/>
              </a:rPr>
              <a:t>tepat</a:t>
            </a:r>
            <a:r>
              <a:rPr lang="en-US" sz="2400" dirty="0">
                <a:solidFill>
                  <a:srgbClr val="0C8EB6"/>
                </a:solidFill>
                <a:latin typeface="Poppins"/>
                <a:ea typeface="Poppins"/>
                <a:cs typeface="Poppins"/>
                <a:sym typeface="Wingdings" panose="05000000000000000000" pitchFamily="2" charset="2"/>
              </a:rPr>
              <a:t> </a:t>
            </a:r>
            <a:r>
              <a:rPr lang="en-US" sz="2400" dirty="0" err="1">
                <a:solidFill>
                  <a:srgbClr val="0C8EB6"/>
                </a:solidFill>
                <a:latin typeface="Poppins"/>
                <a:ea typeface="Poppins"/>
                <a:cs typeface="Poppins"/>
                <a:sym typeface="Wingdings" panose="05000000000000000000" pitchFamily="2" charset="2"/>
              </a:rPr>
              <a:t>dalam</a:t>
            </a:r>
            <a:r>
              <a:rPr lang="en-US" sz="2400" dirty="0">
                <a:solidFill>
                  <a:srgbClr val="0C8EB6"/>
                </a:solidFill>
                <a:latin typeface="Poppins"/>
                <a:ea typeface="Poppins"/>
                <a:cs typeface="Poppins"/>
                <a:sym typeface="Wingdings" panose="05000000000000000000" pitchFamily="2" charset="2"/>
              </a:rPr>
              <a:t> </a:t>
            </a:r>
            <a:r>
              <a:rPr lang="en-US" sz="2400" dirty="0" err="1">
                <a:solidFill>
                  <a:srgbClr val="0C8EB6"/>
                </a:solidFill>
                <a:latin typeface="Poppins"/>
                <a:ea typeface="Poppins"/>
                <a:cs typeface="Poppins"/>
                <a:sym typeface="Wingdings" panose="05000000000000000000" pitchFamily="2" charset="2"/>
              </a:rPr>
              <a:t>mempromosikan</a:t>
            </a:r>
            <a:r>
              <a:rPr lang="en-US" sz="2400" dirty="0">
                <a:solidFill>
                  <a:srgbClr val="0C8EB6"/>
                </a:solidFill>
                <a:latin typeface="Poppins"/>
                <a:ea typeface="Poppins"/>
                <a:cs typeface="Poppins"/>
                <a:sym typeface="Wingdings" panose="05000000000000000000" pitchFamily="2" charset="2"/>
              </a:rPr>
              <a:t> </a:t>
            </a:r>
            <a:r>
              <a:rPr lang="en-US" sz="2400" dirty="0" err="1">
                <a:solidFill>
                  <a:srgbClr val="0C8EB6"/>
                </a:solidFill>
                <a:latin typeface="Poppins"/>
                <a:ea typeface="Poppins"/>
                <a:cs typeface="Poppins"/>
                <a:sym typeface="Wingdings" panose="05000000000000000000" pitchFamily="2" charset="2"/>
              </a:rPr>
              <a:t>karyawan</a:t>
            </a:r>
            <a:endParaRPr lang="en-US" sz="2400" dirty="0">
              <a:solidFill>
                <a:srgbClr val="0C8EB6"/>
              </a:solidFill>
              <a:latin typeface="Poppins"/>
              <a:ea typeface="Poppins"/>
              <a:cs typeface="Poppins"/>
              <a:sym typeface="Poppins"/>
            </a:endParaRPr>
          </a:p>
        </p:txBody>
      </p:sp>
      <p:sp>
        <p:nvSpPr>
          <p:cNvPr id="31" name="TextBox 18">
            <a:extLst>
              <a:ext uri="{FF2B5EF4-FFF2-40B4-BE49-F238E27FC236}">
                <a16:creationId xmlns:a16="http://schemas.microsoft.com/office/drawing/2014/main" id="{B5F3B4DA-1962-436B-BB03-A4AF5FAE3936}"/>
              </a:ext>
            </a:extLst>
          </p:cNvPr>
          <p:cNvSpPr txBox="1"/>
          <p:nvPr/>
        </p:nvSpPr>
        <p:spPr>
          <a:xfrm>
            <a:off x="354403" y="8227365"/>
            <a:ext cx="16399604" cy="1285224"/>
          </a:xfrm>
          <a:prstGeom prst="rect">
            <a:avLst/>
          </a:prstGeom>
        </p:spPr>
        <p:txBody>
          <a:bodyPr wrap="square" lIns="0" tIns="0" rIns="0" bIns="0" rtlCol="0" anchor="t">
            <a:spAutoFit/>
          </a:bodyPr>
          <a:lstStyle/>
          <a:p>
            <a:pPr>
              <a:lnSpc>
                <a:spcPts val="3417"/>
              </a:lnSpc>
            </a:pPr>
            <a:r>
              <a:rPr lang="en-US" sz="2400" dirty="0">
                <a:solidFill>
                  <a:srgbClr val="0C8EB6"/>
                </a:solidFill>
                <a:latin typeface="Poppins"/>
                <a:ea typeface="Poppins"/>
                <a:cs typeface="Poppins"/>
                <a:sym typeface="Poppins"/>
              </a:rPr>
              <a:t>Hal2 </a:t>
            </a:r>
            <a:r>
              <a:rPr lang="en-US" sz="2400" dirty="0" err="1">
                <a:solidFill>
                  <a:srgbClr val="0C8EB6"/>
                </a:solidFill>
                <a:latin typeface="Poppins"/>
                <a:ea typeface="Poppins"/>
                <a:cs typeface="Poppins"/>
                <a:sym typeface="Poppins"/>
              </a:rPr>
              <a:t>tersebut</a:t>
            </a:r>
            <a:r>
              <a:rPr lang="en-US" sz="2400" dirty="0">
                <a:solidFill>
                  <a:srgbClr val="0C8EB6"/>
                </a:solidFill>
                <a:latin typeface="Poppins"/>
                <a:ea typeface="Poppins"/>
                <a:cs typeface="Poppins"/>
                <a:sym typeface="Poppins"/>
              </a:rPr>
              <a:t> di </a:t>
            </a:r>
            <a:r>
              <a:rPr lang="en-US" sz="2400" dirty="0" err="1">
                <a:solidFill>
                  <a:srgbClr val="0C8EB6"/>
                </a:solidFill>
                <a:latin typeface="Poppins"/>
                <a:ea typeface="Poppins"/>
                <a:cs typeface="Poppins"/>
                <a:sym typeface="Poppins"/>
              </a:rPr>
              <a:t>sebabkan</a:t>
            </a:r>
            <a:r>
              <a:rPr lang="en-US" sz="2400" dirty="0">
                <a:solidFill>
                  <a:srgbClr val="0C8EB6"/>
                </a:solidFill>
                <a:latin typeface="Poppins"/>
                <a:ea typeface="Poppins"/>
                <a:cs typeface="Poppins"/>
                <a:sym typeface="Poppins"/>
              </a:rPr>
              <a:t> oleh </a:t>
            </a:r>
            <a:r>
              <a:rPr lang="en-US" sz="2400" b="1" dirty="0" err="1">
                <a:solidFill>
                  <a:srgbClr val="0C8EB6"/>
                </a:solidFill>
                <a:latin typeface="Poppins"/>
                <a:ea typeface="Poppins"/>
                <a:cs typeface="Poppins"/>
                <a:sym typeface="Poppins"/>
              </a:rPr>
              <a:t>akurasi</a:t>
            </a:r>
            <a:r>
              <a:rPr lang="en-US" sz="2400" b="1" dirty="0">
                <a:solidFill>
                  <a:srgbClr val="0C8EB6"/>
                </a:solidFill>
                <a:latin typeface="Poppins"/>
                <a:ea typeface="Poppins"/>
                <a:cs typeface="Poppins"/>
                <a:sym typeface="Poppins"/>
              </a:rPr>
              <a:t> data yang </a:t>
            </a:r>
            <a:r>
              <a:rPr lang="en-US" sz="2400" b="1" dirty="0" err="1">
                <a:solidFill>
                  <a:srgbClr val="0C8EB6"/>
                </a:solidFill>
                <a:latin typeface="Poppins"/>
                <a:ea typeface="Poppins"/>
                <a:cs typeface="Poppins"/>
                <a:sym typeface="Poppins"/>
              </a:rPr>
              <a:t>rendah</a:t>
            </a:r>
            <a:r>
              <a:rPr lang="en-US" sz="2400" b="1" dirty="0">
                <a:solidFill>
                  <a:srgbClr val="0C8EB6"/>
                </a:solidFill>
                <a:latin typeface="Poppins"/>
                <a:ea typeface="Poppins"/>
                <a:cs typeface="Poppins"/>
                <a:sym typeface="Poppins"/>
              </a:rPr>
              <a:t> </a:t>
            </a:r>
            <a:r>
              <a:rPr lang="en-US" sz="2400" dirty="0">
                <a:solidFill>
                  <a:srgbClr val="0C8EB6"/>
                </a:solidFill>
                <a:latin typeface="Poppins"/>
                <a:ea typeface="Poppins"/>
                <a:cs typeface="Poppins"/>
                <a:sym typeface="Poppins"/>
              </a:rPr>
              <a:t>dan </a:t>
            </a:r>
            <a:r>
              <a:rPr lang="en-US" sz="2400" dirty="0" err="1">
                <a:solidFill>
                  <a:srgbClr val="0C8EB6"/>
                </a:solidFill>
                <a:latin typeface="Poppins"/>
                <a:ea typeface="Poppins"/>
                <a:cs typeface="Poppins"/>
                <a:sym typeface="Poppins"/>
              </a:rPr>
              <a:t>dapat</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menyebabkan</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karyawan</a:t>
            </a:r>
            <a:r>
              <a:rPr lang="en-US" sz="2400" dirty="0">
                <a:solidFill>
                  <a:srgbClr val="0C8EB6"/>
                </a:solidFill>
                <a:latin typeface="Poppins"/>
                <a:ea typeface="Poppins"/>
                <a:cs typeface="Poppins"/>
                <a:sym typeface="Poppins"/>
              </a:rPr>
              <a:t> yang tadi </a:t>
            </a:r>
            <a:r>
              <a:rPr lang="en-US" sz="2400" dirty="0" err="1">
                <a:solidFill>
                  <a:srgbClr val="0C8EB6"/>
                </a:solidFill>
                <a:latin typeface="Poppins"/>
                <a:ea typeface="Poppins"/>
                <a:cs typeface="Poppins"/>
                <a:sym typeface="Poppins"/>
              </a:rPr>
              <a:t>nya</a:t>
            </a:r>
            <a:r>
              <a:rPr lang="en-US" sz="2400" dirty="0">
                <a:solidFill>
                  <a:srgbClr val="0C8EB6"/>
                </a:solidFill>
                <a:latin typeface="Poppins"/>
                <a:ea typeface="Poppins"/>
                <a:cs typeface="Poppins"/>
                <a:sym typeface="Poppins"/>
              </a:rPr>
              <a:t> royal </a:t>
            </a:r>
            <a:r>
              <a:rPr lang="en-US" sz="2400" dirty="0" err="1">
                <a:solidFill>
                  <a:srgbClr val="0C8EB6"/>
                </a:solidFill>
                <a:latin typeface="Poppins"/>
                <a:ea typeface="Poppins"/>
                <a:cs typeface="Poppins"/>
                <a:sym typeface="Poppins"/>
              </a:rPr>
              <a:t>keperusahaan</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karena</a:t>
            </a:r>
            <a:r>
              <a:rPr lang="en-US" sz="2400" dirty="0">
                <a:solidFill>
                  <a:srgbClr val="0C8EB6"/>
                </a:solidFill>
                <a:latin typeface="Poppins"/>
                <a:ea typeface="Poppins"/>
                <a:cs typeface="Poppins"/>
                <a:sym typeface="Poppins"/>
              </a:rPr>
              <a:t> sebuah </a:t>
            </a:r>
            <a:r>
              <a:rPr lang="en-US" sz="2400" dirty="0" err="1">
                <a:solidFill>
                  <a:srgbClr val="0C8EB6"/>
                </a:solidFill>
                <a:latin typeface="Poppins"/>
                <a:ea typeface="Poppins"/>
                <a:cs typeface="Poppins"/>
                <a:sym typeface="Poppins"/>
              </a:rPr>
              <a:t>kesalahan</a:t>
            </a:r>
            <a:r>
              <a:rPr lang="en-US" sz="2400" dirty="0">
                <a:solidFill>
                  <a:srgbClr val="0C8EB6"/>
                </a:solidFill>
                <a:latin typeface="Poppins"/>
                <a:ea typeface="Poppins"/>
                <a:cs typeface="Poppins"/>
                <a:sym typeface="Poppins"/>
              </a:rPr>
              <a:t> menjadi tidak royal </a:t>
            </a:r>
            <a:r>
              <a:rPr lang="en-US" sz="2400" dirty="0" err="1">
                <a:solidFill>
                  <a:srgbClr val="0C8EB6"/>
                </a:solidFill>
                <a:latin typeface="Poppins"/>
                <a:ea typeface="Poppins"/>
                <a:cs typeface="Poppins"/>
                <a:sym typeface="Poppins"/>
              </a:rPr>
              <a:t>bahkan</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terburukanya</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perusahaan</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mendapat</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kan</a:t>
            </a:r>
            <a:r>
              <a:rPr lang="en-US" sz="2400" dirty="0">
                <a:solidFill>
                  <a:srgbClr val="0C8EB6"/>
                </a:solidFill>
                <a:latin typeface="Poppins"/>
                <a:ea typeface="Poppins"/>
                <a:cs typeface="Poppins"/>
                <a:sym typeface="Poppins"/>
              </a:rPr>
              <a:t> demo </a:t>
            </a:r>
            <a:r>
              <a:rPr lang="en-US" sz="2400" dirty="0" err="1">
                <a:solidFill>
                  <a:srgbClr val="0C8EB6"/>
                </a:solidFill>
                <a:latin typeface="Poppins"/>
                <a:ea typeface="Poppins"/>
                <a:cs typeface="Poppins"/>
                <a:sym typeface="Poppins"/>
              </a:rPr>
              <a:t>dari</a:t>
            </a:r>
            <a:r>
              <a:rPr lang="en-US" sz="2400" dirty="0">
                <a:solidFill>
                  <a:srgbClr val="0C8EB6"/>
                </a:solidFill>
                <a:latin typeface="Poppins"/>
                <a:ea typeface="Poppins"/>
                <a:cs typeface="Poppins"/>
                <a:sym typeface="Poppins"/>
              </a:rPr>
              <a:t> beberapa </a:t>
            </a:r>
            <a:r>
              <a:rPr lang="en-US" sz="2400" dirty="0" err="1">
                <a:solidFill>
                  <a:srgbClr val="0C8EB6"/>
                </a:solidFill>
                <a:latin typeface="Poppins"/>
                <a:ea typeface="Poppins"/>
                <a:cs typeface="Poppins"/>
                <a:sym typeface="Poppins"/>
              </a:rPr>
              <a:t>karyawan</a:t>
            </a:r>
            <a:r>
              <a:rPr lang="en-US" sz="2400" dirty="0">
                <a:solidFill>
                  <a:srgbClr val="0C8EB6"/>
                </a:solidFill>
                <a:latin typeface="Poppins"/>
                <a:ea typeface="Poppins"/>
                <a:cs typeface="Poppins"/>
                <a:sym typeface="Poppins"/>
              </a:rPr>
              <a:t>.</a:t>
            </a:r>
          </a:p>
        </p:txBody>
      </p:sp>
      <p:sp>
        <p:nvSpPr>
          <p:cNvPr id="32" name="Rectangle: Rounded Corners 31">
            <a:hlinkClick r:id="rId5" action="ppaction://hlinksldjump"/>
            <a:extLst>
              <a:ext uri="{FF2B5EF4-FFF2-40B4-BE49-F238E27FC236}">
                <a16:creationId xmlns:a16="http://schemas.microsoft.com/office/drawing/2014/main" id="{D2532ABB-9C8C-4230-97F9-BB3459735618}"/>
              </a:ext>
            </a:extLst>
          </p:cNvPr>
          <p:cNvSpPr/>
          <p:nvPr/>
        </p:nvSpPr>
        <p:spPr>
          <a:xfrm>
            <a:off x="10783305"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13">
            <a:extLst>
              <a:ext uri="{FF2B5EF4-FFF2-40B4-BE49-F238E27FC236}">
                <a16:creationId xmlns:a16="http://schemas.microsoft.com/office/drawing/2014/main" id="{3DE79885-2859-4B29-B1E8-A85ECC0211B4}"/>
              </a:ext>
            </a:extLst>
          </p:cNvPr>
          <p:cNvSpPr txBox="1"/>
          <p:nvPr/>
        </p:nvSpPr>
        <p:spPr>
          <a:xfrm>
            <a:off x="10823857" y="828704"/>
            <a:ext cx="1318404" cy="350674"/>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rgbClr val="0C8EB6"/>
                </a:solidFill>
                <a:latin typeface="Poppins Bold"/>
                <a:ea typeface="Poppins Bold"/>
                <a:cs typeface="Poppins Bold"/>
                <a:sym typeface="Poppins Bold"/>
              </a:rPr>
              <a:t>HOME</a:t>
            </a:r>
          </a:p>
        </p:txBody>
      </p:sp>
      <p:sp>
        <p:nvSpPr>
          <p:cNvPr id="34" name="Rectangle: Rounded Corners 33">
            <a:hlinkClick r:id="rId6" action="ppaction://hlinksldjump"/>
            <a:extLst>
              <a:ext uri="{FF2B5EF4-FFF2-40B4-BE49-F238E27FC236}">
                <a16:creationId xmlns:a16="http://schemas.microsoft.com/office/drawing/2014/main" id="{3A917C1B-567E-457B-81AC-ADDED31E4EB1}"/>
              </a:ext>
            </a:extLst>
          </p:cNvPr>
          <p:cNvSpPr/>
          <p:nvPr/>
        </p:nvSpPr>
        <p:spPr>
          <a:xfrm>
            <a:off x="12578450"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14">
            <a:extLst>
              <a:ext uri="{FF2B5EF4-FFF2-40B4-BE49-F238E27FC236}">
                <a16:creationId xmlns:a16="http://schemas.microsoft.com/office/drawing/2014/main" id="{1FF95D63-4096-4929-B70C-472F945C6226}"/>
              </a:ext>
            </a:extLst>
          </p:cNvPr>
          <p:cNvSpPr txBox="1"/>
          <p:nvPr/>
        </p:nvSpPr>
        <p:spPr>
          <a:xfrm>
            <a:off x="12535905" y="828704"/>
            <a:ext cx="1512319" cy="329449"/>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rgbClr val="0C8EB6"/>
                </a:solidFill>
                <a:latin typeface="Poppins Bold"/>
                <a:cs typeface="Poppins Bold"/>
                <a:sym typeface="Poppins Bold"/>
              </a:rPr>
              <a:t>ABOUT</a:t>
            </a:r>
          </a:p>
        </p:txBody>
      </p:sp>
      <p:sp>
        <p:nvSpPr>
          <p:cNvPr id="36" name="Rectangle: Rounded Corners 35">
            <a:hlinkClick r:id="rId7" action="ppaction://hlinksldjump"/>
            <a:extLst>
              <a:ext uri="{FF2B5EF4-FFF2-40B4-BE49-F238E27FC236}">
                <a16:creationId xmlns:a16="http://schemas.microsoft.com/office/drawing/2014/main" id="{FDCE4EF6-9DEC-49C2-A24C-E2BFA3655A66}"/>
              </a:ext>
            </a:extLst>
          </p:cNvPr>
          <p:cNvSpPr/>
          <p:nvPr/>
        </p:nvSpPr>
        <p:spPr>
          <a:xfrm>
            <a:off x="14270102"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005845A2-15F1-435E-A422-3D51F77E4E32}"/>
              </a:ext>
            </a:extLst>
          </p:cNvPr>
          <p:cNvSpPr/>
          <p:nvPr/>
        </p:nvSpPr>
        <p:spPr>
          <a:xfrm>
            <a:off x="16078200"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15">
            <a:extLst>
              <a:ext uri="{FF2B5EF4-FFF2-40B4-BE49-F238E27FC236}">
                <a16:creationId xmlns:a16="http://schemas.microsoft.com/office/drawing/2014/main" id="{DF133A1D-4CB1-4A6E-9314-7CF95D94511E}"/>
              </a:ext>
            </a:extLst>
          </p:cNvPr>
          <p:cNvSpPr txBox="1"/>
          <p:nvPr/>
        </p:nvSpPr>
        <p:spPr>
          <a:xfrm>
            <a:off x="14272619" y="820872"/>
            <a:ext cx="1442767" cy="329449"/>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chemeClr val="bg1"/>
                </a:solidFill>
                <a:latin typeface="Poppins Bold"/>
                <a:ea typeface="Poppins Bold"/>
                <a:cs typeface="Poppins Bold"/>
                <a:sym typeface="Poppins Bold"/>
              </a:rPr>
              <a:t>CONTENT</a:t>
            </a:r>
          </a:p>
        </p:txBody>
      </p:sp>
      <p:sp>
        <p:nvSpPr>
          <p:cNvPr id="39" name="TextBox 16">
            <a:extLst>
              <a:ext uri="{FF2B5EF4-FFF2-40B4-BE49-F238E27FC236}">
                <a16:creationId xmlns:a16="http://schemas.microsoft.com/office/drawing/2014/main" id="{175C445F-882F-42DC-87CC-F63D76C5BEFA}"/>
              </a:ext>
            </a:extLst>
          </p:cNvPr>
          <p:cNvSpPr txBox="1"/>
          <p:nvPr/>
        </p:nvSpPr>
        <p:spPr>
          <a:xfrm>
            <a:off x="15494892" y="828704"/>
            <a:ext cx="1764408" cy="329449"/>
          </a:xfrm>
          <a:prstGeom prst="rect">
            <a:avLst/>
          </a:prstGeom>
        </p:spPr>
        <p:txBody>
          <a:bodyPr lIns="0" tIns="0" rIns="0" bIns="0" rtlCol="0" anchor="t">
            <a:spAutoFit/>
          </a:bodyPr>
          <a:lstStyle/>
          <a:p>
            <a:pPr marL="0" lvl="0" indent="0" algn="r">
              <a:lnSpc>
                <a:spcPts val="2721"/>
              </a:lnSpc>
              <a:spcBef>
                <a:spcPct val="0"/>
              </a:spcBef>
            </a:pPr>
            <a:r>
              <a:rPr lang="en-US" sz="1943" b="1" dirty="0">
                <a:solidFill>
                  <a:srgbClr val="0C8EB6"/>
                </a:solidFill>
                <a:latin typeface="Poppins Bold"/>
                <a:cs typeface="Poppins Bold"/>
                <a:sym typeface="Poppins Bold"/>
              </a:rPr>
              <a:t>OTHERS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3525854" y="-3924300"/>
            <a:ext cx="10678994" cy="5259610"/>
            <a:chOff x="0" y="0"/>
            <a:chExt cx="1252129" cy="616698"/>
          </a:xfrm>
        </p:grpSpPr>
        <p:sp>
          <p:nvSpPr>
            <p:cNvPr id="10" name="Freeform 10"/>
            <p:cNvSpPr/>
            <p:nvPr/>
          </p:nvSpPr>
          <p:spPr>
            <a:xfrm>
              <a:off x="0" y="0"/>
              <a:ext cx="1252129" cy="616698"/>
            </a:xfrm>
            <a:custGeom>
              <a:avLst/>
              <a:gdLst/>
              <a:ahLst/>
              <a:cxnLst/>
              <a:rect l="l" t="t" r="r" b="b"/>
              <a:pathLst>
                <a:path w="1252129" h="616698">
                  <a:moveTo>
                    <a:pt x="57272" y="0"/>
                  </a:moveTo>
                  <a:lnTo>
                    <a:pt x="1194857" y="0"/>
                  </a:lnTo>
                  <a:cubicBezTo>
                    <a:pt x="1226487" y="0"/>
                    <a:pt x="1252129" y="25642"/>
                    <a:pt x="1252129" y="57272"/>
                  </a:cubicBezTo>
                  <a:lnTo>
                    <a:pt x="1252129" y="559425"/>
                  </a:lnTo>
                  <a:cubicBezTo>
                    <a:pt x="1252129" y="574615"/>
                    <a:pt x="1246095" y="589182"/>
                    <a:pt x="1235354" y="599923"/>
                  </a:cubicBezTo>
                  <a:cubicBezTo>
                    <a:pt x="1224614" y="610664"/>
                    <a:pt x="1210046" y="616698"/>
                    <a:pt x="1194857" y="616698"/>
                  </a:cubicBezTo>
                  <a:lnTo>
                    <a:pt x="57272" y="616698"/>
                  </a:lnTo>
                  <a:cubicBezTo>
                    <a:pt x="25642" y="616698"/>
                    <a:pt x="0" y="591056"/>
                    <a:pt x="0" y="559425"/>
                  </a:cubicBezTo>
                  <a:lnTo>
                    <a:pt x="0" y="57272"/>
                  </a:lnTo>
                  <a:cubicBezTo>
                    <a:pt x="0" y="42083"/>
                    <a:pt x="6034" y="27515"/>
                    <a:pt x="16775" y="16775"/>
                  </a:cubicBezTo>
                  <a:cubicBezTo>
                    <a:pt x="27515" y="6034"/>
                    <a:pt x="42083" y="0"/>
                    <a:pt x="57272" y="0"/>
                  </a:cubicBezTo>
                  <a:close/>
                </a:path>
              </a:pathLst>
            </a:custGeom>
            <a:blipFill>
              <a:blip r:embed="rId2"/>
              <a:stretch>
                <a:fillRect t="-17763" b="-17763"/>
              </a:stretch>
            </a:blipFill>
          </p:spPr>
        </p:sp>
      </p:grpSp>
      <p:grpSp>
        <p:nvGrpSpPr>
          <p:cNvPr id="25" name="Group 24">
            <a:extLst>
              <a:ext uri="{FF2B5EF4-FFF2-40B4-BE49-F238E27FC236}">
                <a16:creationId xmlns:a16="http://schemas.microsoft.com/office/drawing/2014/main" id="{D0BDBAE1-A03C-4AFE-9ACC-6E0A8186D3E7}"/>
              </a:ext>
            </a:extLst>
          </p:cNvPr>
          <p:cNvGrpSpPr/>
          <p:nvPr/>
        </p:nvGrpSpPr>
        <p:grpSpPr>
          <a:xfrm>
            <a:off x="18059400" y="-3924300"/>
            <a:ext cx="8576489" cy="3205066"/>
            <a:chOff x="10407152" y="-1216051"/>
            <a:chExt cx="8576489" cy="3205066"/>
          </a:xfrm>
        </p:grpSpPr>
        <p:grpSp>
          <p:nvGrpSpPr>
            <p:cNvPr id="2" name="Group 2"/>
            <p:cNvGrpSpPr/>
            <p:nvPr/>
          </p:nvGrpSpPr>
          <p:grpSpPr>
            <a:xfrm>
              <a:off x="10407152" y="-1216051"/>
              <a:ext cx="8576489" cy="3205066"/>
              <a:chOff x="0" y="0"/>
              <a:chExt cx="2258828" cy="844133"/>
            </a:xfrm>
          </p:grpSpPr>
          <p:sp>
            <p:nvSpPr>
              <p:cNvPr id="3" name="Freeform 3"/>
              <p:cNvSpPr/>
              <p:nvPr/>
            </p:nvSpPr>
            <p:spPr>
              <a:xfrm>
                <a:off x="0" y="0"/>
                <a:ext cx="2258828" cy="844133"/>
              </a:xfrm>
              <a:custGeom>
                <a:avLst/>
                <a:gdLst/>
                <a:ahLst/>
                <a:cxnLst/>
                <a:rect l="l" t="t" r="r" b="b"/>
                <a:pathLst>
                  <a:path w="2258828" h="844133">
                    <a:moveTo>
                      <a:pt x="90269" y="0"/>
                    </a:moveTo>
                    <a:lnTo>
                      <a:pt x="2168559" y="0"/>
                    </a:lnTo>
                    <a:cubicBezTo>
                      <a:pt x="2218414" y="0"/>
                      <a:pt x="2258828" y="40415"/>
                      <a:pt x="2258828" y="90269"/>
                    </a:cubicBezTo>
                    <a:lnTo>
                      <a:pt x="2258828" y="753864"/>
                    </a:lnTo>
                    <a:cubicBezTo>
                      <a:pt x="2258828" y="803718"/>
                      <a:pt x="2218414" y="844133"/>
                      <a:pt x="2168559" y="844133"/>
                    </a:cubicBezTo>
                    <a:lnTo>
                      <a:pt x="90269" y="844133"/>
                    </a:lnTo>
                    <a:cubicBezTo>
                      <a:pt x="40415" y="844133"/>
                      <a:pt x="0" y="803718"/>
                      <a:pt x="0" y="753864"/>
                    </a:cubicBezTo>
                    <a:lnTo>
                      <a:pt x="0" y="90269"/>
                    </a:lnTo>
                    <a:cubicBezTo>
                      <a:pt x="0" y="40415"/>
                      <a:pt x="40415" y="0"/>
                      <a:pt x="90269"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4" name="TextBox 4"/>
              <p:cNvSpPr txBox="1"/>
              <p:nvPr/>
            </p:nvSpPr>
            <p:spPr>
              <a:xfrm>
                <a:off x="0" y="-38100"/>
                <a:ext cx="2258828" cy="882233"/>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10823857" y="828704"/>
              <a:ext cx="1318404" cy="350674"/>
            </a:xfrm>
            <a:prstGeom prst="rect">
              <a:avLst/>
            </a:prstGeom>
          </p:spPr>
          <p:txBody>
            <a:bodyPr lIns="0" tIns="0" rIns="0" bIns="0" rtlCol="0" anchor="t">
              <a:spAutoFit/>
            </a:bodyPr>
            <a:lstStyle/>
            <a:p>
              <a:pPr marL="0" lvl="0" indent="0" algn="ctr">
                <a:lnSpc>
                  <a:spcPts val="2721"/>
                </a:lnSpc>
                <a:spcBef>
                  <a:spcPct val="0"/>
                </a:spcBef>
              </a:pPr>
              <a:r>
                <a:rPr lang="en-US" sz="1943" b="1">
                  <a:solidFill>
                    <a:srgbClr val="FFFFFF"/>
                  </a:solidFill>
                  <a:latin typeface="Poppins Bold"/>
                  <a:ea typeface="Poppins Bold"/>
                  <a:cs typeface="Poppins Bold"/>
                  <a:sym typeface="Poppins Bold"/>
                </a:rPr>
                <a:t>HOME</a:t>
              </a:r>
            </a:p>
          </p:txBody>
        </p:sp>
        <p:sp>
          <p:nvSpPr>
            <p:cNvPr id="15" name="TextBox 15"/>
            <p:cNvSpPr txBox="1"/>
            <p:nvPr/>
          </p:nvSpPr>
          <p:spPr>
            <a:xfrm>
              <a:off x="12535905" y="828704"/>
              <a:ext cx="1512319" cy="350674"/>
            </a:xfrm>
            <a:prstGeom prst="rect">
              <a:avLst/>
            </a:prstGeom>
          </p:spPr>
          <p:txBody>
            <a:bodyPr lIns="0" tIns="0" rIns="0" bIns="0" rtlCol="0" anchor="t">
              <a:spAutoFit/>
            </a:bodyPr>
            <a:lstStyle/>
            <a:p>
              <a:pPr marL="0" lvl="0" indent="0" algn="ctr">
                <a:lnSpc>
                  <a:spcPts val="2721"/>
                </a:lnSpc>
                <a:spcBef>
                  <a:spcPct val="0"/>
                </a:spcBef>
              </a:pPr>
              <a:r>
                <a:rPr lang="en-US" sz="1943" b="1">
                  <a:solidFill>
                    <a:srgbClr val="FFFFFF"/>
                  </a:solidFill>
                  <a:latin typeface="Poppins Bold"/>
                  <a:ea typeface="Poppins Bold"/>
                  <a:cs typeface="Poppins Bold"/>
                  <a:sym typeface="Poppins Bold"/>
                </a:rPr>
                <a:t>ABOUT</a:t>
              </a:r>
            </a:p>
          </p:txBody>
        </p:sp>
        <p:sp>
          <p:nvSpPr>
            <p:cNvPr id="16" name="TextBox 16"/>
            <p:cNvSpPr txBox="1"/>
            <p:nvPr/>
          </p:nvSpPr>
          <p:spPr>
            <a:xfrm>
              <a:off x="14295837" y="820872"/>
              <a:ext cx="1442767" cy="350674"/>
            </a:xfrm>
            <a:prstGeom prst="rect">
              <a:avLst/>
            </a:prstGeom>
          </p:spPr>
          <p:txBody>
            <a:bodyPr lIns="0" tIns="0" rIns="0" bIns="0" rtlCol="0" anchor="t">
              <a:spAutoFit/>
            </a:bodyPr>
            <a:lstStyle/>
            <a:p>
              <a:pPr marL="0" lvl="0" indent="0" algn="ctr">
                <a:lnSpc>
                  <a:spcPts val="2721"/>
                </a:lnSpc>
                <a:spcBef>
                  <a:spcPct val="0"/>
                </a:spcBef>
              </a:pPr>
              <a:r>
                <a:rPr lang="en-US" sz="1943" b="1">
                  <a:solidFill>
                    <a:srgbClr val="0C8EB6"/>
                  </a:solidFill>
                  <a:latin typeface="Poppins Bold"/>
                  <a:ea typeface="Poppins Bold"/>
                  <a:cs typeface="Poppins Bold"/>
                  <a:sym typeface="Poppins Bold"/>
                </a:rPr>
                <a:t>CONTENT</a:t>
              </a:r>
            </a:p>
          </p:txBody>
        </p:sp>
        <p:sp>
          <p:nvSpPr>
            <p:cNvPr id="17" name="TextBox 17"/>
            <p:cNvSpPr txBox="1"/>
            <p:nvPr/>
          </p:nvSpPr>
          <p:spPr>
            <a:xfrm>
              <a:off x="15494892" y="828704"/>
              <a:ext cx="1764408" cy="350674"/>
            </a:xfrm>
            <a:prstGeom prst="rect">
              <a:avLst/>
            </a:prstGeom>
          </p:spPr>
          <p:txBody>
            <a:bodyPr lIns="0" tIns="0" rIns="0" bIns="0" rtlCol="0" anchor="t">
              <a:spAutoFit/>
            </a:bodyPr>
            <a:lstStyle/>
            <a:p>
              <a:pPr marL="0" lvl="0" indent="0" algn="r">
                <a:lnSpc>
                  <a:spcPts val="2721"/>
                </a:lnSpc>
                <a:spcBef>
                  <a:spcPct val="0"/>
                </a:spcBef>
              </a:pPr>
              <a:r>
                <a:rPr lang="en-US" sz="1943" b="1">
                  <a:solidFill>
                    <a:srgbClr val="FFFFFF"/>
                  </a:solidFill>
                  <a:latin typeface="Poppins Bold"/>
                  <a:ea typeface="Poppins Bold"/>
                  <a:cs typeface="Poppins Bold"/>
                  <a:sym typeface="Poppins Bold"/>
                </a:rPr>
                <a:t>OTHERS</a:t>
              </a:r>
            </a:p>
          </p:txBody>
        </p:sp>
      </p:grpSp>
      <p:grpSp>
        <p:nvGrpSpPr>
          <p:cNvPr id="19" name="Group 7">
            <a:extLst>
              <a:ext uri="{FF2B5EF4-FFF2-40B4-BE49-F238E27FC236}">
                <a16:creationId xmlns:a16="http://schemas.microsoft.com/office/drawing/2014/main" id="{A9CAA559-D851-4ED4-AC4C-3BC3110709B4}"/>
              </a:ext>
            </a:extLst>
          </p:cNvPr>
          <p:cNvGrpSpPr/>
          <p:nvPr/>
        </p:nvGrpSpPr>
        <p:grpSpPr>
          <a:xfrm>
            <a:off x="284979" y="1042971"/>
            <a:ext cx="295794" cy="1147761"/>
            <a:chOff x="0" y="0"/>
            <a:chExt cx="62581" cy="242832"/>
          </a:xfrm>
        </p:grpSpPr>
        <p:sp>
          <p:nvSpPr>
            <p:cNvPr id="20" name="Freeform 8">
              <a:extLst>
                <a:ext uri="{FF2B5EF4-FFF2-40B4-BE49-F238E27FC236}">
                  <a16:creationId xmlns:a16="http://schemas.microsoft.com/office/drawing/2014/main" id="{F592772E-1AB2-4EDB-B44B-441A7EA803DE}"/>
                </a:ext>
              </a:extLst>
            </p:cNvPr>
            <p:cNvSpPr/>
            <p:nvPr/>
          </p:nvSpPr>
          <p:spPr>
            <a:xfrm>
              <a:off x="0" y="0"/>
              <a:ext cx="62581" cy="242832"/>
            </a:xfrm>
            <a:custGeom>
              <a:avLst/>
              <a:gdLst/>
              <a:ahLst/>
              <a:cxnLst/>
              <a:rect l="l" t="t" r="r" b="b"/>
              <a:pathLst>
                <a:path w="62581" h="242832">
                  <a:moveTo>
                    <a:pt x="31291" y="0"/>
                  </a:moveTo>
                  <a:lnTo>
                    <a:pt x="31291" y="0"/>
                  </a:lnTo>
                  <a:cubicBezTo>
                    <a:pt x="39589" y="0"/>
                    <a:pt x="47548" y="3297"/>
                    <a:pt x="53416" y="9165"/>
                  </a:cubicBezTo>
                  <a:cubicBezTo>
                    <a:pt x="59285" y="15033"/>
                    <a:pt x="62581" y="22992"/>
                    <a:pt x="62581" y="31291"/>
                  </a:cubicBezTo>
                  <a:lnTo>
                    <a:pt x="62581" y="211542"/>
                  </a:lnTo>
                  <a:cubicBezTo>
                    <a:pt x="62581" y="228823"/>
                    <a:pt x="48572" y="242832"/>
                    <a:pt x="31291" y="242832"/>
                  </a:cubicBezTo>
                  <a:lnTo>
                    <a:pt x="31291" y="242832"/>
                  </a:lnTo>
                  <a:cubicBezTo>
                    <a:pt x="14009" y="242832"/>
                    <a:pt x="0" y="228823"/>
                    <a:pt x="0" y="211542"/>
                  </a:cubicBezTo>
                  <a:lnTo>
                    <a:pt x="0" y="31291"/>
                  </a:lnTo>
                  <a:cubicBezTo>
                    <a:pt x="0" y="14009"/>
                    <a:pt x="14009" y="0"/>
                    <a:pt x="31291"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21" name="TextBox 9">
              <a:extLst>
                <a:ext uri="{FF2B5EF4-FFF2-40B4-BE49-F238E27FC236}">
                  <a16:creationId xmlns:a16="http://schemas.microsoft.com/office/drawing/2014/main" id="{ABB43CC1-8EA2-4986-AB2B-DE1640E29D53}"/>
                </a:ext>
              </a:extLst>
            </p:cNvPr>
            <p:cNvSpPr txBox="1"/>
            <p:nvPr/>
          </p:nvSpPr>
          <p:spPr>
            <a:xfrm>
              <a:off x="0" y="-38100"/>
              <a:ext cx="62581" cy="280932"/>
            </a:xfrm>
            <a:prstGeom prst="rect">
              <a:avLst/>
            </a:prstGeom>
          </p:spPr>
          <p:txBody>
            <a:bodyPr lIns="50800" tIns="50800" rIns="50800" bIns="50800" rtlCol="0" anchor="ctr"/>
            <a:lstStyle/>
            <a:p>
              <a:pPr algn="ctr">
                <a:lnSpc>
                  <a:spcPts val="2659"/>
                </a:lnSpc>
              </a:pPr>
              <a:endParaRPr/>
            </a:p>
          </p:txBody>
        </p:sp>
      </p:grpSp>
      <p:sp>
        <p:nvSpPr>
          <p:cNvPr id="22" name="TextBox 11">
            <a:extLst>
              <a:ext uri="{FF2B5EF4-FFF2-40B4-BE49-F238E27FC236}">
                <a16:creationId xmlns:a16="http://schemas.microsoft.com/office/drawing/2014/main" id="{07D55B0F-E59C-459F-9E4B-BE9D9C0571A3}"/>
              </a:ext>
            </a:extLst>
          </p:cNvPr>
          <p:cNvSpPr txBox="1"/>
          <p:nvPr/>
        </p:nvSpPr>
        <p:spPr>
          <a:xfrm>
            <a:off x="852907" y="1100365"/>
            <a:ext cx="7661035" cy="1032975"/>
          </a:xfrm>
          <a:prstGeom prst="rect">
            <a:avLst/>
          </a:prstGeom>
        </p:spPr>
        <p:txBody>
          <a:bodyPr lIns="0" tIns="0" rIns="0" bIns="0" rtlCol="0" anchor="t">
            <a:spAutoFit/>
          </a:bodyPr>
          <a:lstStyle/>
          <a:p>
            <a:pPr algn="l">
              <a:lnSpc>
                <a:spcPts val="8547"/>
              </a:lnSpc>
            </a:pPr>
            <a:r>
              <a:rPr lang="en-US" sz="5400" b="1" dirty="0">
                <a:solidFill>
                  <a:srgbClr val="0C8EB6"/>
                </a:solidFill>
                <a:latin typeface="Poppins Bold"/>
                <a:ea typeface="Poppins Bold"/>
                <a:cs typeface="Poppins Bold"/>
                <a:sym typeface="Poppins Bold"/>
              </a:rPr>
              <a:t>1. </a:t>
            </a:r>
            <a:r>
              <a:rPr lang="en-US" sz="5400" b="1" dirty="0" err="1">
                <a:solidFill>
                  <a:srgbClr val="0C8EB6"/>
                </a:solidFill>
                <a:latin typeface="Poppins Bold"/>
                <a:ea typeface="Poppins Bold"/>
                <a:cs typeface="Poppins Bold"/>
                <a:sym typeface="Poppins Bold"/>
              </a:rPr>
              <a:t>Perencanaan</a:t>
            </a:r>
            <a:endParaRPr lang="en-US" sz="5400" b="1" dirty="0">
              <a:solidFill>
                <a:srgbClr val="0C8EB6"/>
              </a:solidFill>
              <a:latin typeface="Poppins Bold"/>
              <a:ea typeface="Poppins Bold"/>
              <a:cs typeface="Poppins Bold"/>
              <a:sym typeface="Poppins Bold"/>
            </a:endParaRPr>
          </a:p>
        </p:txBody>
      </p:sp>
      <p:sp>
        <p:nvSpPr>
          <p:cNvPr id="23" name="Freeform 10">
            <a:extLst>
              <a:ext uri="{FF2B5EF4-FFF2-40B4-BE49-F238E27FC236}">
                <a16:creationId xmlns:a16="http://schemas.microsoft.com/office/drawing/2014/main" id="{08D5BD04-C121-4C26-9874-C3394EA3EEB3}"/>
              </a:ext>
            </a:extLst>
          </p:cNvPr>
          <p:cNvSpPr/>
          <p:nvPr/>
        </p:nvSpPr>
        <p:spPr>
          <a:xfrm rot="403078">
            <a:off x="212178" y="152610"/>
            <a:ext cx="533287" cy="511956"/>
          </a:xfrm>
          <a:custGeom>
            <a:avLst/>
            <a:gdLst/>
            <a:ahLst/>
            <a:cxnLst/>
            <a:rect l="l" t="t" r="r" b="b"/>
            <a:pathLst>
              <a:path w="533287" h="511956">
                <a:moveTo>
                  <a:pt x="0" y="0"/>
                </a:moveTo>
                <a:lnTo>
                  <a:pt x="533287" y="0"/>
                </a:lnTo>
                <a:lnTo>
                  <a:pt x="533287" y="511956"/>
                </a:lnTo>
                <a:lnTo>
                  <a:pt x="0" y="5119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4" name="TextBox 13">
            <a:extLst>
              <a:ext uri="{FF2B5EF4-FFF2-40B4-BE49-F238E27FC236}">
                <a16:creationId xmlns:a16="http://schemas.microsoft.com/office/drawing/2014/main" id="{D96ED867-B4C0-4F4B-A5C4-D2412226AE68}"/>
              </a:ext>
            </a:extLst>
          </p:cNvPr>
          <p:cNvSpPr txBox="1"/>
          <p:nvPr/>
        </p:nvSpPr>
        <p:spPr>
          <a:xfrm>
            <a:off x="842490" y="191726"/>
            <a:ext cx="3366162" cy="414088"/>
          </a:xfrm>
          <a:prstGeom prst="rect">
            <a:avLst/>
          </a:prstGeom>
        </p:spPr>
        <p:txBody>
          <a:bodyPr lIns="0" tIns="0" rIns="0" bIns="0" rtlCol="0" anchor="t">
            <a:spAutoFit/>
          </a:bodyPr>
          <a:lstStyle/>
          <a:p>
            <a:pPr algn="l">
              <a:lnSpc>
                <a:spcPts val="3393"/>
              </a:lnSpc>
            </a:pPr>
            <a:r>
              <a:rPr lang="en-US" sz="2424" b="1" dirty="0">
                <a:solidFill>
                  <a:srgbClr val="0C8EB6"/>
                </a:solidFill>
                <a:latin typeface="Poppins Bold"/>
                <a:ea typeface="Poppins Bold"/>
                <a:cs typeface="Poppins Bold"/>
                <a:sym typeface="Poppins Bold"/>
              </a:rPr>
              <a:t>Smart HR System</a:t>
            </a:r>
          </a:p>
        </p:txBody>
      </p:sp>
      <p:sp>
        <p:nvSpPr>
          <p:cNvPr id="26" name="TextBox 25">
            <a:extLst>
              <a:ext uri="{FF2B5EF4-FFF2-40B4-BE49-F238E27FC236}">
                <a16:creationId xmlns:a16="http://schemas.microsoft.com/office/drawing/2014/main" id="{9DE03BF3-CE31-48C0-A267-2BEB7F6842E6}"/>
              </a:ext>
            </a:extLst>
          </p:cNvPr>
          <p:cNvSpPr txBox="1"/>
          <p:nvPr/>
        </p:nvSpPr>
        <p:spPr>
          <a:xfrm>
            <a:off x="580773" y="605814"/>
            <a:ext cx="10351620" cy="646331"/>
          </a:xfrm>
          <a:prstGeom prst="rect">
            <a:avLst/>
          </a:prstGeom>
          <a:noFill/>
        </p:spPr>
        <p:txBody>
          <a:bodyPr wrap="square" rtlCol="0">
            <a:spAutoFit/>
          </a:bodyPr>
          <a:lstStyle/>
          <a:p>
            <a:r>
              <a:rPr lang="en-US" b="1" i="1" u="sng" dirty="0"/>
              <a:t>NOTE : </a:t>
            </a:r>
            <a:r>
              <a:rPr lang="en-US" b="1" i="1" u="sng" dirty="0" err="1"/>
              <a:t>Contoh</a:t>
            </a:r>
            <a:r>
              <a:rPr lang="en-US" b="1" i="1" u="sng" dirty="0"/>
              <a:t> </a:t>
            </a:r>
            <a:r>
              <a:rPr lang="en-US" b="1" i="1" u="sng" dirty="0" err="1"/>
              <a:t>kondisi</a:t>
            </a:r>
            <a:r>
              <a:rPr lang="en-US" b="1" i="1" u="sng" dirty="0"/>
              <a:t> salah </a:t>
            </a:r>
            <a:r>
              <a:rPr lang="en-US" b="1" i="1" u="sng" dirty="0" err="1"/>
              <a:t>satu</a:t>
            </a:r>
            <a:r>
              <a:rPr lang="en-US" b="1" i="1" u="sng" dirty="0"/>
              <a:t> </a:t>
            </a:r>
            <a:r>
              <a:rPr lang="en-US" b="1" i="1" u="sng" dirty="0" err="1"/>
              <a:t>perusahaan</a:t>
            </a:r>
            <a:r>
              <a:rPr lang="en-US" b="1" i="1" u="sng" dirty="0"/>
              <a:t> yang </a:t>
            </a:r>
            <a:r>
              <a:rPr lang="en-US" b="1" i="1" u="sng" dirty="0" err="1"/>
              <a:t>bermasalah</a:t>
            </a:r>
            <a:r>
              <a:rPr lang="en-US" b="1" i="1" u="sng" dirty="0"/>
              <a:t>, </a:t>
            </a:r>
            <a:r>
              <a:rPr lang="en-US" b="1" i="1" u="sng" dirty="0" err="1"/>
              <a:t>misal</a:t>
            </a:r>
            <a:r>
              <a:rPr lang="en-US" b="1" i="1" u="sng" dirty="0"/>
              <a:t> </a:t>
            </a:r>
            <a:r>
              <a:rPr lang="en-US" b="1" i="1" u="sng" dirty="0" err="1"/>
              <a:t>perusahaan</a:t>
            </a:r>
            <a:r>
              <a:rPr lang="en-US" b="1" i="1" u="sng" dirty="0"/>
              <a:t> Budi </a:t>
            </a:r>
            <a:r>
              <a:rPr lang="en-US" b="1" i="1" u="sng" dirty="0" err="1"/>
              <a:t>Oetomo</a:t>
            </a:r>
            <a:r>
              <a:rPr lang="en-US" b="1" i="1" u="sng" dirty="0"/>
              <a:t> </a:t>
            </a:r>
            <a:r>
              <a:rPr lang="en-US" b="1" i="1" u="sng" dirty="0" err="1"/>
              <a:t>Bangkrut</a:t>
            </a:r>
            <a:r>
              <a:rPr lang="en-US" b="1" i="1" u="sng" dirty="0"/>
              <a:t> </a:t>
            </a:r>
            <a:r>
              <a:rPr lang="en-US" b="1" i="1" u="sng" dirty="0" err="1"/>
              <a:t>karena</a:t>
            </a:r>
            <a:r>
              <a:rPr lang="en-US" b="1" i="1" u="sng" dirty="0"/>
              <a:t> </a:t>
            </a:r>
            <a:r>
              <a:rPr lang="en-US" b="1" i="1" u="sng" dirty="0" err="1"/>
              <a:t>gagal</a:t>
            </a:r>
            <a:r>
              <a:rPr lang="en-US" b="1" i="1" u="sng" dirty="0"/>
              <a:t> </a:t>
            </a:r>
            <a:r>
              <a:rPr lang="en-US" b="1" i="1" u="sng" dirty="0" err="1"/>
              <a:t>dalam</a:t>
            </a:r>
            <a:r>
              <a:rPr lang="en-US" b="1" i="1" u="sng" dirty="0"/>
              <a:t> </a:t>
            </a:r>
            <a:r>
              <a:rPr lang="en-US" b="1" i="1" u="sng" dirty="0" err="1"/>
              <a:t>mengurus</a:t>
            </a:r>
            <a:r>
              <a:rPr lang="en-US" b="1" i="1" u="sng" dirty="0"/>
              <a:t> </a:t>
            </a:r>
            <a:r>
              <a:rPr lang="en-US" b="1" i="1" u="sng" dirty="0" err="1"/>
              <a:t>karyawan</a:t>
            </a:r>
            <a:r>
              <a:rPr lang="en-US" b="1" i="1" u="sng" dirty="0"/>
              <a:t> </a:t>
            </a:r>
            <a:r>
              <a:rPr lang="en-US" b="1" i="1" u="sng" dirty="0" err="1"/>
              <a:t>nya</a:t>
            </a:r>
            <a:r>
              <a:rPr lang="en-US" b="1" i="1" u="sng" dirty="0"/>
              <a:t>. Dan pada </a:t>
            </a:r>
            <a:r>
              <a:rPr lang="en-US" b="1" i="1" u="sng" dirty="0" err="1"/>
              <a:t>perusahaan</a:t>
            </a:r>
            <a:r>
              <a:rPr lang="en-US" b="1" i="1" u="sng" dirty="0"/>
              <a:t> ini manual absen di </a:t>
            </a:r>
            <a:r>
              <a:rPr lang="en-US" b="1" i="1" u="sng" dirty="0" err="1"/>
              <a:t>panggil</a:t>
            </a:r>
            <a:r>
              <a:rPr lang="en-US" b="1" i="1" u="sng" dirty="0"/>
              <a:t> 1/ 1</a:t>
            </a:r>
          </a:p>
        </p:txBody>
      </p:sp>
      <p:sp>
        <p:nvSpPr>
          <p:cNvPr id="27" name="TextBox 18">
            <a:extLst>
              <a:ext uri="{FF2B5EF4-FFF2-40B4-BE49-F238E27FC236}">
                <a16:creationId xmlns:a16="http://schemas.microsoft.com/office/drawing/2014/main" id="{9BB4F6F6-58E7-4B31-B7C5-0B8CF79F83C1}"/>
              </a:ext>
            </a:extLst>
          </p:cNvPr>
          <p:cNvSpPr txBox="1"/>
          <p:nvPr/>
        </p:nvSpPr>
        <p:spPr>
          <a:xfrm>
            <a:off x="364396" y="3640827"/>
            <a:ext cx="17695004" cy="849207"/>
          </a:xfrm>
          <a:prstGeom prst="rect">
            <a:avLst/>
          </a:prstGeom>
        </p:spPr>
        <p:txBody>
          <a:bodyPr wrap="square" lIns="0" tIns="0" rIns="0" bIns="0" rtlCol="0" anchor="t">
            <a:spAutoFit/>
          </a:bodyPr>
          <a:lstStyle/>
          <a:p>
            <a:pPr>
              <a:lnSpc>
                <a:spcPts val="3417"/>
              </a:lnSpc>
            </a:pPr>
            <a:r>
              <a:rPr lang="en-US" sz="2400" b="1" dirty="0">
                <a:solidFill>
                  <a:srgbClr val="0C8EB6"/>
                </a:solidFill>
                <a:latin typeface="Poppins"/>
                <a:ea typeface="Poppins"/>
                <a:cs typeface="Poppins"/>
                <a:sym typeface="Poppins"/>
              </a:rPr>
              <a:t>Lalu System </a:t>
            </a:r>
            <a:r>
              <a:rPr lang="en-US" sz="2400" b="1" dirty="0" err="1">
                <a:solidFill>
                  <a:srgbClr val="0C8EB6"/>
                </a:solidFill>
                <a:latin typeface="Poppins"/>
                <a:ea typeface="Poppins"/>
                <a:cs typeface="Poppins"/>
                <a:sym typeface="Poppins"/>
              </a:rPr>
              <a:t>Absensi</a:t>
            </a:r>
            <a:r>
              <a:rPr lang="en-US" sz="2400" b="1" dirty="0">
                <a:solidFill>
                  <a:srgbClr val="0C8EB6"/>
                </a:solidFill>
                <a:latin typeface="Poppins"/>
                <a:ea typeface="Poppins"/>
                <a:cs typeface="Poppins"/>
                <a:sym typeface="Poppins"/>
              </a:rPr>
              <a:t> manual </a:t>
            </a:r>
            <a:r>
              <a:rPr lang="en-US" sz="2400" dirty="0">
                <a:solidFill>
                  <a:srgbClr val="0C8EB6"/>
                </a:solidFill>
                <a:latin typeface="Poppins"/>
                <a:ea typeface="Poppins"/>
                <a:cs typeface="Poppins"/>
                <a:sym typeface="Poppins"/>
              </a:rPr>
              <a:t>yang </a:t>
            </a:r>
            <a:r>
              <a:rPr lang="en-US" sz="2400" dirty="0" err="1">
                <a:solidFill>
                  <a:srgbClr val="0C8EB6"/>
                </a:solidFill>
                <a:latin typeface="Poppins"/>
                <a:ea typeface="Poppins"/>
                <a:cs typeface="Poppins"/>
                <a:sym typeface="Poppins"/>
              </a:rPr>
              <a:t>melibatkan</a:t>
            </a:r>
            <a:r>
              <a:rPr lang="en-US" sz="2400" dirty="0">
                <a:solidFill>
                  <a:srgbClr val="0C8EB6"/>
                </a:solidFill>
                <a:latin typeface="Poppins"/>
                <a:ea typeface="Poppins"/>
                <a:cs typeface="Poppins"/>
                <a:sym typeface="Poppins"/>
              </a:rPr>
              <a:t> manusia di </a:t>
            </a:r>
            <a:r>
              <a:rPr lang="en-US" sz="2400" dirty="0" err="1">
                <a:solidFill>
                  <a:srgbClr val="0C8EB6"/>
                </a:solidFill>
                <a:latin typeface="Poppins"/>
                <a:ea typeface="Poppins"/>
                <a:cs typeface="Poppins"/>
                <a:sym typeface="Poppins"/>
              </a:rPr>
              <a:t>dalam</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nya</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tentu</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saja</a:t>
            </a:r>
            <a:r>
              <a:rPr lang="en-US" sz="2400" dirty="0">
                <a:solidFill>
                  <a:srgbClr val="0C8EB6"/>
                </a:solidFill>
                <a:latin typeface="Poppins"/>
                <a:ea typeface="Poppins"/>
                <a:cs typeface="Poppins"/>
                <a:sym typeface="Poppins"/>
              </a:rPr>
              <a:t> sangat </a:t>
            </a:r>
            <a:r>
              <a:rPr lang="en-US" sz="2400" b="1" dirty="0" err="1">
                <a:solidFill>
                  <a:srgbClr val="0C8EB6"/>
                </a:solidFill>
                <a:latin typeface="Poppins"/>
                <a:ea typeface="Poppins"/>
                <a:cs typeface="Poppins"/>
                <a:sym typeface="Poppins"/>
              </a:rPr>
              <a:t>merugikan</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perusahaan</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dalam</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tema</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pengoptimalan</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karyawan</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karena</a:t>
            </a:r>
            <a:r>
              <a:rPr lang="en-US" sz="2400" dirty="0">
                <a:solidFill>
                  <a:srgbClr val="0C8EB6"/>
                </a:solidFill>
                <a:latin typeface="Poppins"/>
                <a:ea typeface="Poppins"/>
                <a:cs typeface="Poppins"/>
                <a:sym typeface="Poppins"/>
              </a:rPr>
              <a:t> :</a:t>
            </a:r>
          </a:p>
        </p:txBody>
      </p:sp>
      <p:sp>
        <p:nvSpPr>
          <p:cNvPr id="28" name="TextBox 27">
            <a:extLst>
              <a:ext uri="{FF2B5EF4-FFF2-40B4-BE49-F238E27FC236}">
                <a16:creationId xmlns:a16="http://schemas.microsoft.com/office/drawing/2014/main" id="{4F7A64E1-5A9D-4655-B193-5B4843439BB0}"/>
              </a:ext>
            </a:extLst>
          </p:cNvPr>
          <p:cNvSpPr txBox="1"/>
          <p:nvPr/>
        </p:nvSpPr>
        <p:spPr>
          <a:xfrm>
            <a:off x="0" y="9705215"/>
            <a:ext cx="18288000" cy="461665"/>
          </a:xfrm>
          <a:prstGeom prst="rect">
            <a:avLst/>
          </a:prstGeom>
          <a:noFill/>
        </p:spPr>
        <p:txBody>
          <a:bodyPr wrap="square" rtlCol="0">
            <a:spAutoFit/>
          </a:bodyPr>
          <a:lstStyle/>
          <a:p>
            <a:pPr algn="ctr"/>
            <a:r>
              <a:rPr lang="en-US" sz="2400" b="1" i="1" u="sng" dirty="0">
                <a:solidFill>
                  <a:srgbClr val="FF0000"/>
                </a:solidFill>
              </a:rPr>
              <a:t>NOTE di buat agar penjelasan </a:t>
            </a:r>
            <a:r>
              <a:rPr lang="en-US" sz="2400" b="1" i="1" u="sng" dirty="0" err="1">
                <a:solidFill>
                  <a:srgbClr val="FF0000"/>
                </a:solidFill>
              </a:rPr>
              <a:t>sistem</a:t>
            </a:r>
            <a:r>
              <a:rPr lang="en-US" sz="2400" b="1" i="1" u="sng" dirty="0">
                <a:solidFill>
                  <a:srgbClr val="FF0000"/>
                </a:solidFill>
              </a:rPr>
              <a:t> yang </a:t>
            </a:r>
            <a:r>
              <a:rPr lang="en-US" sz="2400" b="1" i="1" u="sng" dirty="0" err="1">
                <a:solidFill>
                  <a:srgbClr val="FF0000"/>
                </a:solidFill>
              </a:rPr>
              <a:t>akan</a:t>
            </a:r>
            <a:r>
              <a:rPr lang="en-US" sz="2400" b="1" i="1" u="sng" dirty="0">
                <a:solidFill>
                  <a:srgbClr val="FF0000"/>
                </a:solidFill>
              </a:rPr>
              <a:t> di buat </a:t>
            </a:r>
            <a:r>
              <a:rPr lang="en-US" sz="2400" b="1" i="1" u="sng" dirty="0" err="1">
                <a:solidFill>
                  <a:srgbClr val="FF0000"/>
                </a:solidFill>
              </a:rPr>
              <a:t>ada</a:t>
            </a:r>
            <a:r>
              <a:rPr lang="en-US" sz="2400" b="1" i="1" u="sng" dirty="0">
                <a:solidFill>
                  <a:srgbClr val="FF0000"/>
                </a:solidFill>
              </a:rPr>
              <a:t> </a:t>
            </a:r>
            <a:r>
              <a:rPr lang="en-US" sz="2400" b="1" i="1" u="sng" dirty="0" err="1">
                <a:solidFill>
                  <a:srgbClr val="FF0000"/>
                </a:solidFill>
              </a:rPr>
              <a:t>Objek</a:t>
            </a:r>
            <a:r>
              <a:rPr lang="en-US" sz="2400" b="1" i="1" u="sng" dirty="0">
                <a:solidFill>
                  <a:srgbClr val="FF0000"/>
                </a:solidFill>
              </a:rPr>
              <a:t> </a:t>
            </a:r>
            <a:r>
              <a:rPr lang="en-US" sz="2400" b="1" i="1" u="sng" dirty="0" err="1">
                <a:solidFill>
                  <a:srgbClr val="FF0000"/>
                </a:solidFill>
              </a:rPr>
              <a:t>nya</a:t>
            </a:r>
            <a:r>
              <a:rPr lang="en-US" sz="2400" b="1" i="1" u="sng" dirty="0">
                <a:solidFill>
                  <a:srgbClr val="FF0000"/>
                </a:solidFill>
              </a:rPr>
              <a:t>, tidak </a:t>
            </a:r>
            <a:r>
              <a:rPr lang="en-US" sz="2400" b="1" i="1" u="sng" dirty="0" err="1">
                <a:solidFill>
                  <a:srgbClr val="FF0000"/>
                </a:solidFill>
              </a:rPr>
              <a:t>ngawang</a:t>
            </a:r>
            <a:r>
              <a:rPr lang="en-US" sz="2400" b="1" i="1" u="sng" dirty="0">
                <a:solidFill>
                  <a:srgbClr val="FF0000"/>
                </a:solidFill>
              </a:rPr>
              <a:t>- </a:t>
            </a:r>
            <a:r>
              <a:rPr lang="en-US" sz="2400" b="1" i="1" u="sng" dirty="0" err="1">
                <a:solidFill>
                  <a:srgbClr val="FF0000"/>
                </a:solidFill>
              </a:rPr>
              <a:t>ngawang</a:t>
            </a:r>
            <a:endParaRPr lang="en-US" sz="2400" b="1" i="1" u="sng" dirty="0">
              <a:solidFill>
                <a:srgbClr val="FF0000"/>
              </a:solidFill>
            </a:endParaRPr>
          </a:p>
        </p:txBody>
      </p:sp>
      <p:sp>
        <p:nvSpPr>
          <p:cNvPr id="29" name="TextBox 12">
            <a:extLst>
              <a:ext uri="{FF2B5EF4-FFF2-40B4-BE49-F238E27FC236}">
                <a16:creationId xmlns:a16="http://schemas.microsoft.com/office/drawing/2014/main" id="{9FC26E26-A85B-4FED-AD11-F1EEEAF7F2D5}"/>
              </a:ext>
            </a:extLst>
          </p:cNvPr>
          <p:cNvSpPr txBox="1"/>
          <p:nvPr/>
        </p:nvSpPr>
        <p:spPr>
          <a:xfrm>
            <a:off x="364397" y="2993303"/>
            <a:ext cx="7257617" cy="427553"/>
          </a:xfrm>
          <a:prstGeom prst="rect">
            <a:avLst/>
          </a:prstGeom>
        </p:spPr>
        <p:txBody>
          <a:bodyPr lIns="0" tIns="0" rIns="0" bIns="0" rtlCol="0" anchor="t">
            <a:spAutoFit/>
          </a:bodyPr>
          <a:lstStyle/>
          <a:p>
            <a:pPr algn="just">
              <a:lnSpc>
                <a:spcPts val="3417"/>
              </a:lnSpc>
            </a:pPr>
            <a:r>
              <a:rPr lang="en-US" sz="2800" dirty="0">
                <a:solidFill>
                  <a:srgbClr val="0C8EB6"/>
                </a:solidFill>
                <a:latin typeface="Poppins"/>
                <a:ea typeface="Poppins"/>
                <a:cs typeface="Poppins"/>
                <a:sym typeface="Poppins"/>
              </a:rPr>
              <a:t>B. </a:t>
            </a:r>
            <a:r>
              <a:rPr lang="en-US" sz="2800" dirty="0" err="1">
                <a:solidFill>
                  <a:srgbClr val="0C8EB6"/>
                </a:solidFill>
                <a:latin typeface="Poppins"/>
                <a:ea typeface="Poppins"/>
                <a:cs typeface="Poppins"/>
                <a:sym typeface="Poppins"/>
              </a:rPr>
              <a:t>Mendefinisikan</a:t>
            </a:r>
            <a:r>
              <a:rPr lang="en-US" sz="2800" dirty="0">
                <a:solidFill>
                  <a:srgbClr val="0C8EB6"/>
                </a:solidFill>
                <a:latin typeface="Poppins"/>
                <a:ea typeface="Poppins"/>
                <a:cs typeface="Poppins"/>
                <a:sym typeface="Poppins"/>
              </a:rPr>
              <a:t> masalah</a:t>
            </a:r>
          </a:p>
        </p:txBody>
      </p:sp>
      <p:sp>
        <p:nvSpPr>
          <p:cNvPr id="30" name="TextBox 18">
            <a:extLst>
              <a:ext uri="{FF2B5EF4-FFF2-40B4-BE49-F238E27FC236}">
                <a16:creationId xmlns:a16="http://schemas.microsoft.com/office/drawing/2014/main" id="{02454E68-556C-4057-AB47-0FF89E3830AE}"/>
              </a:ext>
            </a:extLst>
          </p:cNvPr>
          <p:cNvSpPr txBox="1"/>
          <p:nvPr/>
        </p:nvSpPr>
        <p:spPr>
          <a:xfrm>
            <a:off x="354403" y="4827682"/>
            <a:ext cx="17552597" cy="3029291"/>
          </a:xfrm>
          <a:prstGeom prst="rect">
            <a:avLst/>
          </a:prstGeom>
        </p:spPr>
        <p:txBody>
          <a:bodyPr wrap="square" lIns="0" tIns="0" rIns="0" bIns="0" rtlCol="0" anchor="t">
            <a:spAutoFit/>
          </a:bodyPr>
          <a:lstStyle/>
          <a:p>
            <a:pPr marL="457200" indent="-457200">
              <a:lnSpc>
                <a:spcPts val="3417"/>
              </a:lnSpc>
              <a:buFont typeface="+mj-lt"/>
              <a:buAutoNum type="arabicPeriod"/>
            </a:pPr>
            <a:r>
              <a:rPr lang="en-US" sz="2400" dirty="0">
                <a:solidFill>
                  <a:srgbClr val="0C8EB6"/>
                </a:solidFill>
                <a:latin typeface="Poppins"/>
                <a:ea typeface="Poppins"/>
                <a:cs typeface="Poppins"/>
                <a:sym typeface="Poppins"/>
              </a:rPr>
              <a:t>Perusahaan harus </a:t>
            </a:r>
            <a:r>
              <a:rPr lang="en-US" sz="2400" b="1" dirty="0" err="1">
                <a:solidFill>
                  <a:srgbClr val="0C8EB6"/>
                </a:solidFill>
                <a:latin typeface="Poppins"/>
                <a:ea typeface="Poppins"/>
                <a:cs typeface="Poppins"/>
                <a:sym typeface="Poppins"/>
              </a:rPr>
              <a:t>menyiap</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kan</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karyawan</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khusus</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untuk</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menjalankan</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sistem</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absensi</a:t>
            </a:r>
            <a:r>
              <a:rPr lang="en-US" sz="2400" b="1" dirty="0">
                <a:solidFill>
                  <a:srgbClr val="0C8EB6"/>
                </a:solidFill>
                <a:latin typeface="Poppins"/>
                <a:ea typeface="Poppins"/>
                <a:cs typeface="Poppins"/>
                <a:sym typeface="Poppins"/>
              </a:rPr>
              <a:t> </a:t>
            </a:r>
            <a:r>
              <a:rPr lang="en-US" sz="2400" dirty="0">
                <a:solidFill>
                  <a:srgbClr val="0C8EB6"/>
                </a:solidFill>
                <a:latin typeface="Poppins"/>
                <a:ea typeface="Poppins"/>
                <a:cs typeface="Poppins"/>
                <a:sym typeface="Poppins"/>
              </a:rPr>
              <a:t>(missal pada </a:t>
            </a:r>
            <a:r>
              <a:rPr lang="en-US" sz="2400" dirty="0" err="1">
                <a:solidFill>
                  <a:srgbClr val="0C8EB6"/>
                </a:solidFill>
                <a:latin typeface="Poppins"/>
                <a:ea typeface="Poppins"/>
                <a:cs typeface="Poppins"/>
                <a:sym typeface="Poppins"/>
              </a:rPr>
              <a:t>perusahaan</a:t>
            </a:r>
            <a:r>
              <a:rPr lang="en-US" sz="2400" dirty="0">
                <a:solidFill>
                  <a:srgbClr val="0C8EB6"/>
                </a:solidFill>
                <a:latin typeface="Poppins"/>
                <a:ea typeface="Poppins"/>
                <a:cs typeface="Poppins"/>
                <a:sym typeface="Poppins"/>
              </a:rPr>
              <a:t> Budi </a:t>
            </a:r>
            <a:r>
              <a:rPr lang="en-US" sz="2400" dirty="0" err="1">
                <a:solidFill>
                  <a:srgbClr val="0C8EB6"/>
                </a:solidFill>
                <a:latin typeface="Poppins"/>
                <a:ea typeface="Poppins"/>
                <a:cs typeface="Poppins"/>
                <a:sym typeface="Poppins"/>
              </a:rPr>
              <a:t>Oetomo</a:t>
            </a:r>
            <a:r>
              <a:rPr lang="en-US" sz="2400" dirty="0">
                <a:solidFill>
                  <a:srgbClr val="0C8EB6"/>
                </a:solidFill>
                <a:latin typeface="Poppins"/>
                <a:ea typeface="Poppins"/>
                <a:cs typeface="Poppins"/>
                <a:sym typeface="Poppins"/>
              </a:rPr>
              <a:t>),</a:t>
            </a:r>
            <a:br>
              <a:rPr lang="en-US" sz="2400" dirty="0">
                <a:solidFill>
                  <a:srgbClr val="0C8EB6"/>
                </a:solidFill>
                <a:latin typeface="Poppins"/>
                <a:ea typeface="Poppins"/>
                <a:cs typeface="Poppins"/>
                <a:sym typeface="Poppins"/>
              </a:rPr>
            </a:br>
            <a:r>
              <a:rPr lang="en-US" sz="2400" dirty="0">
                <a:solidFill>
                  <a:srgbClr val="0C8EB6"/>
                </a:solidFill>
                <a:latin typeface="Poppins"/>
                <a:ea typeface="Poppins"/>
                <a:cs typeface="Poppins"/>
                <a:sym typeface="Poppins"/>
              </a:rPr>
              <a:t>1 </a:t>
            </a:r>
            <a:r>
              <a:rPr lang="en-US" sz="2400" dirty="0" err="1">
                <a:solidFill>
                  <a:srgbClr val="0C8EB6"/>
                </a:solidFill>
                <a:latin typeface="Poppins"/>
                <a:ea typeface="Poppins"/>
                <a:cs typeface="Poppins"/>
                <a:sym typeface="Poppins"/>
              </a:rPr>
              <a:t>untuk</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rekap</a:t>
            </a:r>
            <a:r>
              <a:rPr lang="en-US" sz="2400" dirty="0">
                <a:solidFill>
                  <a:srgbClr val="0C8EB6"/>
                </a:solidFill>
                <a:latin typeface="Poppins"/>
                <a:ea typeface="Poppins"/>
                <a:cs typeface="Poppins"/>
                <a:sym typeface="Poppins"/>
              </a:rPr>
              <a:t> overtime, 1 </a:t>
            </a:r>
            <a:r>
              <a:rPr lang="en-US" sz="2400" dirty="0" err="1">
                <a:solidFill>
                  <a:srgbClr val="0C8EB6"/>
                </a:solidFill>
                <a:latin typeface="Poppins"/>
                <a:ea typeface="Poppins"/>
                <a:cs typeface="Poppins"/>
                <a:sym typeface="Poppins"/>
              </a:rPr>
              <a:t>untuk</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rekap</a:t>
            </a:r>
            <a:r>
              <a:rPr lang="en-US" sz="2400" dirty="0">
                <a:solidFill>
                  <a:srgbClr val="0C8EB6"/>
                </a:solidFill>
                <a:latin typeface="Poppins"/>
                <a:ea typeface="Poppins"/>
                <a:cs typeface="Poppins"/>
                <a:sym typeface="Poppins"/>
              </a:rPr>
              <a:t> data </a:t>
            </a:r>
            <a:r>
              <a:rPr lang="en-US" sz="2400" dirty="0" err="1">
                <a:solidFill>
                  <a:srgbClr val="0C8EB6"/>
                </a:solidFill>
                <a:latin typeface="Poppins"/>
                <a:ea typeface="Poppins"/>
                <a:cs typeface="Poppins"/>
                <a:sym typeface="Poppins"/>
              </a:rPr>
              <a:t>cuti</a:t>
            </a:r>
            <a:r>
              <a:rPr lang="en-US" sz="2400" dirty="0">
                <a:solidFill>
                  <a:srgbClr val="0C8EB6"/>
                </a:solidFill>
                <a:latin typeface="Poppins"/>
                <a:ea typeface="Poppins"/>
                <a:cs typeface="Poppins"/>
                <a:sym typeface="Poppins"/>
              </a:rPr>
              <a:t> dan izin, 3 </a:t>
            </a:r>
            <a:r>
              <a:rPr lang="en-US" sz="2400" dirty="0" err="1">
                <a:solidFill>
                  <a:srgbClr val="0C8EB6"/>
                </a:solidFill>
                <a:latin typeface="Poppins"/>
                <a:ea typeface="Poppins"/>
                <a:cs typeface="Poppins"/>
                <a:sym typeface="Poppins"/>
              </a:rPr>
              <a:t>untuk</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rekap</a:t>
            </a:r>
            <a:r>
              <a:rPr lang="en-US" sz="2400" dirty="0">
                <a:solidFill>
                  <a:srgbClr val="0C8EB6"/>
                </a:solidFill>
                <a:latin typeface="Poppins"/>
                <a:ea typeface="Poppins"/>
                <a:cs typeface="Poppins"/>
                <a:sym typeface="Poppins"/>
              </a:rPr>
              <a:t> data </a:t>
            </a:r>
            <a:r>
              <a:rPr lang="en-US" sz="2400" dirty="0" err="1">
                <a:solidFill>
                  <a:srgbClr val="0C8EB6"/>
                </a:solidFill>
                <a:latin typeface="Poppins"/>
                <a:ea typeface="Poppins"/>
                <a:cs typeface="Poppins"/>
                <a:sym typeface="Poppins"/>
              </a:rPr>
              <a:t>absensi</a:t>
            </a:r>
            <a:r>
              <a:rPr lang="en-US" sz="2400" dirty="0">
                <a:solidFill>
                  <a:srgbClr val="0C8EB6"/>
                </a:solidFill>
                <a:latin typeface="Poppins"/>
                <a:ea typeface="Poppins"/>
                <a:cs typeface="Poppins"/>
                <a:sym typeface="Poppins"/>
              </a:rPr>
              <a:t> semua </a:t>
            </a:r>
            <a:r>
              <a:rPr lang="en-US" sz="2400" dirty="0" err="1">
                <a:solidFill>
                  <a:srgbClr val="0C8EB6"/>
                </a:solidFill>
                <a:latin typeface="Poppins"/>
                <a:ea typeface="Poppins"/>
                <a:cs typeface="Poppins"/>
                <a:sym typeface="Poppins"/>
              </a:rPr>
              <a:t>karyawan</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dari</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tiap</a:t>
            </a:r>
            <a:r>
              <a:rPr lang="en-US" sz="2400" dirty="0">
                <a:solidFill>
                  <a:srgbClr val="0C8EB6"/>
                </a:solidFill>
                <a:latin typeface="Poppins"/>
                <a:ea typeface="Poppins"/>
                <a:cs typeface="Poppins"/>
                <a:sym typeface="Poppins"/>
              </a:rPr>
              <a:t> section, 1 manager dan 1 </a:t>
            </a:r>
            <a:r>
              <a:rPr lang="en-US" sz="2400" dirty="0" err="1">
                <a:solidFill>
                  <a:srgbClr val="0C8EB6"/>
                </a:solidFill>
                <a:latin typeface="Poppins"/>
                <a:ea typeface="Poppins"/>
                <a:cs typeface="Poppins"/>
                <a:sym typeface="Poppins"/>
              </a:rPr>
              <a:t>assisten</a:t>
            </a:r>
            <a:r>
              <a:rPr lang="en-US" sz="2400" dirty="0">
                <a:solidFill>
                  <a:srgbClr val="0C8EB6"/>
                </a:solidFill>
                <a:latin typeface="Poppins"/>
                <a:ea typeface="Poppins"/>
                <a:cs typeface="Poppins"/>
                <a:sym typeface="Poppins"/>
              </a:rPr>
              <a:t> manager </a:t>
            </a:r>
            <a:r>
              <a:rPr lang="en-US" sz="2400" dirty="0" err="1">
                <a:solidFill>
                  <a:srgbClr val="0C8EB6"/>
                </a:solidFill>
                <a:latin typeface="Poppins"/>
                <a:ea typeface="Poppins"/>
                <a:cs typeface="Poppins"/>
                <a:sym typeface="Poppins"/>
              </a:rPr>
              <a:t>unutk</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merekap</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serta</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sebagai</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penanggung</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jawab</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untuk</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memberikan</a:t>
            </a:r>
            <a:r>
              <a:rPr lang="en-US" sz="2400" dirty="0">
                <a:solidFill>
                  <a:srgbClr val="0C8EB6"/>
                </a:solidFill>
                <a:latin typeface="Poppins"/>
                <a:ea typeface="Poppins"/>
                <a:cs typeface="Poppins"/>
                <a:sym typeface="Poppins"/>
              </a:rPr>
              <a:t> nominal pada </a:t>
            </a:r>
            <a:r>
              <a:rPr lang="en-US" sz="2400" dirty="0" err="1">
                <a:solidFill>
                  <a:srgbClr val="0C8EB6"/>
                </a:solidFill>
                <a:latin typeface="Poppins"/>
                <a:ea typeface="Poppins"/>
                <a:cs typeface="Poppins"/>
                <a:sym typeface="Poppins"/>
              </a:rPr>
              <a:t>Penggajian</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Bonusan</a:t>
            </a:r>
            <a:r>
              <a:rPr lang="en-US" sz="2400" dirty="0">
                <a:solidFill>
                  <a:srgbClr val="0C8EB6"/>
                </a:solidFill>
                <a:latin typeface="Poppins"/>
                <a:ea typeface="Poppins"/>
                <a:cs typeface="Poppins"/>
                <a:sym typeface="Poppins"/>
              </a:rPr>
              <a:t>, dan </a:t>
            </a:r>
            <a:r>
              <a:rPr lang="en-US" sz="2400" dirty="0" err="1">
                <a:solidFill>
                  <a:srgbClr val="0C8EB6"/>
                </a:solidFill>
                <a:latin typeface="Poppins"/>
                <a:ea typeface="Poppins"/>
                <a:cs typeface="Poppins"/>
                <a:sym typeface="Poppins"/>
              </a:rPr>
              <a:t>Kenaikkan</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Jabatan</a:t>
            </a:r>
            <a:endParaRPr lang="en-US" sz="2400" dirty="0">
              <a:solidFill>
                <a:srgbClr val="0C8EB6"/>
              </a:solidFill>
              <a:latin typeface="Poppins"/>
              <a:ea typeface="Poppins"/>
              <a:cs typeface="Poppins"/>
              <a:sym typeface="Wingdings" panose="05000000000000000000" pitchFamily="2" charset="2"/>
            </a:endParaRPr>
          </a:p>
          <a:p>
            <a:pPr marL="457200" indent="-457200">
              <a:lnSpc>
                <a:spcPts val="3417"/>
              </a:lnSpc>
              <a:buFont typeface="+mj-lt"/>
              <a:buAutoNum type="arabicPeriod"/>
            </a:pPr>
            <a:r>
              <a:rPr lang="en-US" sz="2400" dirty="0">
                <a:solidFill>
                  <a:srgbClr val="0C8EB6"/>
                </a:solidFill>
                <a:latin typeface="Poppins"/>
                <a:ea typeface="Poppins"/>
                <a:cs typeface="Poppins"/>
                <a:sym typeface="Poppins"/>
              </a:rPr>
              <a:t>Lalu </a:t>
            </a:r>
            <a:r>
              <a:rPr lang="en-US" sz="2400" dirty="0" err="1">
                <a:solidFill>
                  <a:srgbClr val="0C8EB6"/>
                </a:solidFill>
                <a:latin typeface="Poppins"/>
                <a:ea typeface="Poppins"/>
                <a:cs typeface="Poppins"/>
                <a:sym typeface="Poppins"/>
              </a:rPr>
              <a:t>tiap</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kepala</a:t>
            </a:r>
            <a:r>
              <a:rPr lang="en-US" sz="2400" dirty="0">
                <a:solidFill>
                  <a:srgbClr val="0C8EB6"/>
                </a:solidFill>
                <a:latin typeface="Poppins"/>
                <a:ea typeface="Poppins"/>
                <a:cs typeface="Poppins"/>
                <a:sym typeface="Poppins"/>
              </a:rPr>
              <a:t> divisi </a:t>
            </a:r>
            <a:r>
              <a:rPr lang="en-US" sz="2400" b="1" dirty="0" err="1">
                <a:solidFill>
                  <a:srgbClr val="0C8EB6"/>
                </a:solidFill>
                <a:latin typeface="Poppins"/>
                <a:ea typeface="Poppins"/>
                <a:cs typeface="Poppins"/>
                <a:sym typeface="Poppins"/>
              </a:rPr>
              <a:t>mengabsensi</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bawahan</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nya</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secara</a:t>
            </a:r>
            <a:r>
              <a:rPr lang="en-US" sz="2400" b="1" dirty="0">
                <a:solidFill>
                  <a:srgbClr val="0C8EB6"/>
                </a:solidFill>
                <a:latin typeface="Poppins"/>
                <a:ea typeface="Poppins"/>
                <a:cs typeface="Poppins"/>
                <a:sym typeface="Poppins"/>
              </a:rPr>
              <a:t> manual </a:t>
            </a:r>
            <a:r>
              <a:rPr lang="en-US" sz="2400" b="1" dirty="0" err="1">
                <a:solidFill>
                  <a:srgbClr val="0C8EB6"/>
                </a:solidFill>
                <a:latin typeface="Poppins"/>
                <a:ea typeface="Poppins"/>
                <a:cs typeface="Poppins"/>
                <a:sym typeface="Poppins"/>
              </a:rPr>
              <a:t>tiap</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pagi</a:t>
            </a:r>
            <a:r>
              <a:rPr lang="en-US" sz="2400" b="1" dirty="0">
                <a:solidFill>
                  <a:srgbClr val="0C8EB6"/>
                </a:solidFill>
                <a:latin typeface="Poppins"/>
                <a:ea typeface="Poppins"/>
                <a:cs typeface="Poppins"/>
                <a:sym typeface="Poppins"/>
              </a:rPr>
              <a:t> selama 10 </a:t>
            </a:r>
            <a:r>
              <a:rPr lang="en-US" sz="2400" b="1" dirty="0" err="1">
                <a:solidFill>
                  <a:srgbClr val="0C8EB6"/>
                </a:solidFill>
                <a:latin typeface="Poppins"/>
                <a:ea typeface="Poppins"/>
                <a:cs typeface="Poppins"/>
                <a:sym typeface="Poppins"/>
              </a:rPr>
              <a:t>menit</a:t>
            </a:r>
            <a:r>
              <a:rPr lang="en-US" sz="2400"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seharunya</a:t>
            </a:r>
            <a:r>
              <a:rPr lang="en-US" sz="2400" b="1" dirty="0">
                <a:solidFill>
                  <a:srgbClr val="0C8EB6"/>
                </a:solidFill>
                <a:latin typeface="Poppins"/>
                <a:ea typeface="Poppins"/>
                <a:cs typeface="Poppins"/>
                <a:sym typeface="Poppins"/>
              </a:rPr>
              <a:t> waktu ini </a:t>
            </a:r>
            <a:r>
              <a:rPr lang="en-US" sz="2400" b="1" dirty="0" err="1">
                <a:solidFill>
                  <a:srgbClr val="0C8EB6"/>
                </a:solidFill>
                <a:latin typeface="Poppins"/>
                <a:ea typeface="Poppins"/>
                <a:cs typeface="Poppins"/>
                <a:sym typeface="Poppins"/>
              </a:rPr>
              <a:t>dapat</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digunakkan</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untuk</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karyawan</a:t>
            </a:r>
            <a:r>
              <a:rPr lang="en-US" sz="2400" b="1" dirty="0">
                <a:solidFill>
                  <a:srgbClr val="0C8EB6"/>
                </a:solidFill>
                <a:latin typeface="Poppins"/>
                <a:ea typeface="Poppins"/>
                <a:cs typeface="Poppins"/>
                <a:sym typeface="Poppins"/>
              </a:rPr>
              <a:t> langsung bekerja agar </a:t>
            </a:r>
            <a:r>
              <a:rPr lang="en-US" sz="2400" b="1" dirty="0" err="1">
                <a:solidFill>
                  <a:srgbClr val="0C8EB6"/>
                </a:solidFill>
                <a:latin typeface="Poppins"/>
                <a:ea typeface="Poppins"/>
                <a:cs typeface="Poppins"/>
                <a:sym typeface="Poppins"/>
              </a:rPr>
              <a:t>perusahaan</a:t>
            </a:r>
            <a:r>
              <a:rPr lang="en-US" sz="2400" b="1" dirty="0">
                <a:solidFill>
                  <a:srgbClr val="0C8EB6"/>
                </a:solidFill>
                <a:latin typeface="Poppins"/>
                <a:ea typeface="Poppins"/>
                <a:cs typeface="Poppins"/>
                <a:sym typeface="Poppins"/>
              </a:rPr>
              <a:t> lebih </a:t>
            </a:r>
            <a:r>
              <a:rPr lang="en-US" sz="2400" b="1" dirty="0" err="1">
                <a:solidFill>
                  <a:srgbClr val="0C8EB6"/>
                </a:solidFill>
                <a:latin typeface="Poppins"/>
                <a:ea typeface="Poppins"/>
                <a:cs typeface="Poppins"/>
                <a:sym typeface="Poppins"/>
              </a:rPr>
              <a:t>untung</a:t>
            </a:r>
            <a:r>
              <a:rPr lang="en-US" sz="2400" b="1" dirty="0">
                <a:solidFill>
                  <a:srgbClr val="0C8EB6"/>
                </a:solidFill>
                <a:latin typeface="Poppins"/>
                <a:ea typeface="Poppins"/>
                <a:cs typeface="Poppins"/>
                <a:sym typeface="Poppins"/>
              </a:rPr>
              <a:t>.</a:t>
            </a:r>
          </a:p>
        </p:txBody>
      </p:sp>
      <p:sp>
        <p:nvSpPr>
          <p:cNvPr id="31" name="TextBox 18">
            <a:extLst>
              <a:ext uri="{FF2B5EF4-FFF2-40B4-BE49-F238E27FC236}">
                <a16:creationId xmlns:a16="http://schemas.microsoft.com/office/drawing/2014/main" id="{B5F3B4DA-1962-436B-BB03-A4AF5FAE3936}"/>
              </a:ext>
            </a:extLst>
          </p:cNvPr>
          <p:cNvSpPr txBox="1"/>
          <p:nvPr/>
        </p:nvSpPr>
        <p:spPr>
          <a:xfrm>
            <a:off x="354403" y="8344744"/>
            <a:ext cx="16399604" cy="849207"/>
          </a:xfrm>
          <a:prstGeom prst="rect">
            <a:avLst/>
          </a:prstGeom>
        </p:spPr>
        <p:txBody>
          <a:bodyPr wrap="square" lIns="0" tIns="0" rIns="0" bIns="0" rtlCol="0" anchor="t">
            <a:spAutoFit/>
          </a:bodyPr>
          <a:lstStyle/>
          <a:p>
            <a:pPr>
              <a:lnSpc>
                <a:spcPts val="3417"/>
              </a:lnSpc>
            </a:pPr>
            <a:r>
              <a:rPr lang="en-US" sz="2400" b="1" dirty="0">
                <a:solidFill>
                  <a:srgbClr val="0C8EB6"/>
                </a:solidFill>
                <a:latin typeface="Poppins"/>
                <a:ea typeface="Poppins"/>
                <a:cs typeface="Poppins"/>
                <a:sym typeface="Poppins"/>
              </a:rPr>
              <a:t>System Manual tidak </a:t>
            </a:r>
            <a:r>
              <a:rPr lang="en-US" sz="2400" b="1" dirty="0" err="1">
                <a:solidFill>
                  <a:srgbClr val="0C8EB6"/>
                </a:solidFill>
                <a:latin typeface="Poppins"/>
                <a:ea typeface="Poppins"/>
                <a:cs typeface="Poppins"/>
                <a:sym typeface="Poppins"/>
              </a:rPr>
              <a:t>hanya</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memiliki</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akurasi</a:t>
            </a:r>
            <a:r>
              <a:rPr lang="en-US" sz="2400" b="1" dirty="0">
                <a:solidFill>
                  <a:srgbClr val="0C8EB6"/>
                </a:solidFill>
                <a:latin typeface="Poppins"/>
                <a:ea typeface="Poppins"/>
                <a:cs typeface="Poppins"/>
                <a:sym typeface="Poppins"/>
              </a:rPr>
              <a:t> yang </a:t>
            </a:r>
            <a:r>
              <a:rPr lang="en-US" sz="2400" b="1" dirty="0" err="1">
                <a:solidFill>
                  <a:srgbClr val="0C8EB6"/>
                </a:solidFill>
                <a:latin typeface="Poppins"/>
                <a:ea typeface="Poppins"/>
                <a:cs typeface="Poppins"/>
                <a:sym typeface="Poppins"/>
              </a:rPr>
              <a:t>rendah</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tetapi</a:t>
            </a:r>
            <a:r>
              <a:rPr lang="en-US" sz="2400" b="1" dirty="0">
                <a:solidFill>
                  <a:srgbClr val="0C8EB6"/>
                </a:solidFill>
                <a:latin typeface="Poppins"/>
                <a:ea typeface="Poppins"/>
                <a:cs typeface="Poppins"/>
                <a:sym typeface="Poppins"/>
              </a:rPr>
              <a:t> juga </a:t>
            </a:r>
            <a:r>
              <a:rPr lang="en-US" sz="2400" b="1" dirty="0" err="1">
                <a:solidFill>
                  <a:srgbClr val="0C8EB6"/>
                </a:solidFill>
                <a:latin typeface="Poppins"/>
                <a:ea typeface="Poppins"/>
                <a:cs typeface="Poppins"/>
                <a:sym typeface="Poppins"/>
              </a:rPr>
              <a:t>menyebabkan</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banyak</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Losstime</a:t>
            </a:r>
            <a:r>
              <a:rPr lang="en-US" sz="2400" b="1" dirty="0">
                <a:solidFill>
                  <a:srgbClr val="0C8EB6"/>
                </a:solidFill>
                <a:latin typeface="Poppins"/>
                <a:ea typeface="Poppins"/>
                <a:cs typeface="Poppins"/>
                <a:sym typeface="Poppins"/>
              </a:rPr>
              <a:t> yang </a:t>
            </a:r>
            <a:r>
              <a:rPr lang="en-US" sz="2400" b="1" dirty="0" err="1">
                <a:solidFill>
                  <a:srgbClr val="0C8EB6"/>
                </a:solidFill>
                <a:latin typeface="Poppins"/>
                <a:ea typeface="Poppins"/>
                <a:cs typeface="Poppins"/>
                <a:sym typeface="Poppins"/>
              </a:rPr>
              <a:t>berujung</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perusahaan</a:t>
            </a:r>
            <a:r>
              <a:rPr lang="en-US" sz="2400" b="1" dirty="0">
                <a:solidFill>
                  <a:srgbClr val="0C8EB6"/>
                </a:solidFill>
                <a:latin typeface="Poppins"/>
                <a:ea typeface="Poppins"/>
                <a:cs typeface="Poppins"/>
                <a:sym typeface="Poppins"/>
              </a:rPr>
              <a:t> harus </a:t>
            </a:r>
            <a:r>
              <a:rPr lang="en-US" sz="2400" b="1" dirty="0" err="1">
                <a:solidFill>
                  <a:srgbClr val="0C8EB6"/>
                </a:solidFill>
                <a:latin typeface="Poppins"/>
                <a:ea typeface="Poppins"/>
                <a:cs typeface="Poppins"/>
                <a:sym typeface="Poppins"/>
              </a:rPr>
              <a:t>menyiapkan</a:t>
            </a:r>
            <a:r>
              <a:rPr lang="en-US" sz="2400" b="1" dirty="0">
                <a:solidFill>
                  <a:srgbClr val="0C8EB6"/>
                </a:solidFill>
                <a:latin typeface="Poppins"/>
                <a:ea typeface="Poppins"/>
                <a:cs typeface="Poppins"/>
                <a:sym typeface="Poppins"/>
              </a:rPr>
              <a:t> dana lebih.</a:t>
            </a:r>
          </a:p>
        </p:txBody>
      </p:sp>
      <p:sp>
        <p:nvSpPr>
          <p:cNvPr id="32" name="Rectangle: Rounded Corners 31">
            <a:hlinkClick r:id="rId5" action="ppaction://hlinksldjump"/>
            <a:extLst>
              <a:ext uri="{FF2B5EF4-FFF2-40B4-BE49-F238E27FC236}">
                <a16:creationId xmlns:a16="http://schemas.microsoft.com/office/drawing/2014/main" id="{1976906A-FCC8-4B8F-8F8F-0ECCE4B93071}"/>
              </a:ext>
            </a:extLst>
          </p:cNvPr>
          <p:cNvSpPr/>
          <p:nvPr/>
        </p:nvSpPr>
        <p:spPr>
          <a:xfrm>
            <a:off x="10783305"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13">
            <a:extLst>
              <a:ext uri="{FF2B5EF4-FFF2-40B4-BE49-F238E27FC236}">
                <a16:creationId xmlns:a16="http://schemas.microsoft.com/office/drawing/2014/main" id="{BC5E27CE-85D1-4BAC-870E-68BD55ED1CF4}"/>
              </a:ext>
            </a:extLst>
          </p:cNvPr>
          <p:cNvSpPr txBox="1"/>
          <p:nvPr/>
        </p:nvSpPr>
        <p:spPr>
          <a:xfrm>
            <a:off x="10823857" y="828704"/>
            <a:ext cx="1318404" cy="350674"/>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rgbClr val="0C8EB6"/>
                </a:solidFill>
                <a:latin typeface="Poppins Bold"/>
                <a:ea typeface="Poppins Bold"/>
                <a:cs typeface="Poppins Bold"/>
                <a:sym typeface="Poppins Bold"/>
              </a:rPr>
              <a:t>HOME</a:t>
            </a:r>
          </a:p>
        </p:txBody>
      </p:sp>
      <p:sp>
        <p:nvSpPr>
          <p:cNvPr id="34" name="Rectangle: Rounded Corners 33">
            <a:hlinkClick r:id="rId6" action="ppaction://hlinksldjump"/>
            <a:extLst>
              <a:ext uri="{FF2B5EF4-FFF2-40B4-BE49-F238E27FC236}">
                <a16:creationId xmlns:a16="http://schemas.microsoft.com/office/drawing/2014/main" id="{4577DAEE-C9BD-415A-9A98-C616A55ABBBE}"/>
              </a:ext>
            </a:extLst>
          </p:cNvPr>
          <p:cNvSpPr/>
          <p:nvPr/>
        </p:nvSpPr>
        <p:spPr>
          <a:xfrm>
            <a:off x="12578450"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14">
            <a:extLst>
              <a:ext uri="{FF2B5EF4-FFF2-40B4-BE49-F238E27FC236}">
                <a16:creationId xmlns:a16="http://schemas.microsoft.com/office/drawing/2014/main" id="{135F3FF5-845D-4489-9B32-E3F9ADF8AFAD}"/>
              </a:ext>
            </a:extLst>
          </p:cNvPr>
          <p:cNvSpPr txBox="1"/>
          <p:nvPr/>
        </p:nvSpPr>
        <p:spPr>
          <a:xfrm>
            <a:off x="12535905" y="828704"/>
            <a:ext cx="1512319" cy="329449"/>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rgbClr val="0C8EB6"/>
                </a:solidFill>
                <a:latin typeface="Poppins Bold"/>
                <a:cs typeface="Poppins Bold"/>
                <a:sym typeface="Poppins Bold"/>
              </a:rPr>
              <a:t>ABOUT</a:t>
            </a:r>
          </a:p>
        </p:txBody>
      </p:sp>
      <p:sp>
        <p:nvSpPr>
          <p:cNvPr id="36" name="Rectangle: Rounded Corners 35">
            <a:hlinkClick r:id="rId7" action="ppaction://hlinksldjump"/>
            <a:extLst>
              <a:ext uri="{FF2B5EF4-FFF2-40B4-BE49-F238E27FC236}">
                <a16:creationId xmlns:a16="http://schemas.microsoft.com/office/drawing/2014/main" id="{568AD67E-A22A-4FDE-BF72-339E58733C88}"/>
              </a:ext>
            </a:extLst>
          </p:cNvPr>
          <p:cNvSpPr/>
          <p:nvPr/>
        </p:nvSpPr>
        <p:spPr>
          <a:xfrm>
            <a:off x="14270102"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C1FA6CAA-B9E9-4076-B980-01132208AF0D}"/>
              </a:ext>
            </a:extLst>
          </p:cNvPr>
          <p:cNvSpPr/>
          <p:nvPr/>
        </p:nvSpPr>
        <p:spPr>
          <a:xfrm>
            <a:off x="16078200"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15">
            <a:extLst>
              <a:ext uri="{FF2B5EF4-FFF2-40B4-BE49-F238E27FC236}">
                <a16:creationId xmlns:a16="http://schemas.microsoft.com/office/drawing/2014/main" id="{01A39760-6ADB-46AE-89D4-2D01339856A2}"/>
              </a:ext>
            </a:extLst>
          </p:cNvPr>
          <p:cNvSpPr txBox="1"/>
          <p:nvPr/>
        </p:nvSpPr>
        <p:spPr>
          <a:xfrm>
            <a:off x="14272619" y="820872"/>
            <a:ext cx="1442767" cy="329449"/>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chemeClr val="bg1"/>
                </a:solidFill>
                <a:latin typeface="Poppins Bold"/>
                <a:ea typeface="Poppins Bold"/>
                <a:cs typeface="Poppins Bold"/>
                <a:sym typeface="Poppins Bold"/>
              </a:rPr>
              <a:t>CONTENT</a:t>
            </a:r>
          </a:p>
        </p:txBody>
      </p:sp>
      <p:sp>
        <p:nvSpPr>
          <p:cNvPr id="39" name="TextBox 16">
            <a:extLst>
              <a:ext uri="{FF2B5EF4-FFF2-40B4-BE49-F238E27FC236}">
                <a16:creationId xmlns:a16="http://schemas.microsoft.com/office/drawing/2014/main" id="{52CB24BA-31D2-47A3-875D-A47101CF046B}"/>
              </a:ext>
            </a:extLst>
          </p:cNvPr>
          <p:cNvSpPr txBox="1"/>
          <p:nvPr/>
        </p:nvSpPr>
        <p:spPr>
          <a:xfrm>
            <a:off x="15494892" y="828704"/>
            <a:ext cx="1764408" cy="329449"/>
          </a:xfrm>
          <a:prstGeom prst="rect">
            <a:avLst/>
          </a:prstGeom>
        </p:spPr>
        <p:txBody>
          <a:bodyPr lIns="0" tIns="0" rIns="0" bIns="0" rtlCol="0" anchor="t">
            <a:spAutoFit/>
          </a:bodyPr>
          <a:lstStyle/>
          <a:p>
            <a:pPr marL="0" lvl="0" indent="0" algn="r">
              <a:lnSpc>
                <a:spcPts val="2721"/>
              </a:lnSpc>
              <a:spcBef>
                <a:spcPct val="0"/>
              </a:spcBef>
            </a:pPr>
            <a:r>
              <a:rPr lang="en-US" sz="1943" b="1" dirty="0">
                <a:solidFill>
                  <a:srgbClr val="0C8EB6"/>
                </a:solidFill>
                <a:latin typeface="Poppins Bold"/>
                <a:cs typeface="Poppins Bold"/>
                <a:sym typeface="Poppins Bold"/>
              </a:rPr>
              <a:t>OTHERS</a:t>
            </a:r>
          </a:p>
        </p:txBody>
      </p:sp>
    </p:spTree>
    <p:extLst>
      <p:ext uri="{BB962C8B-B14F-4D97-AF65-F5344CB8AC3E}">
        <p14:creationId xmlns:p14="http://schemas.microsoft.com/office/powerpoint/2010/main" val="2249431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2">
            <a:extLst>
              <a:ext uri="{FF2B5EF4-FFF2-40B4-BE49-F238E27FC236}">
                <a16:creationId xmlns:a16="http://schemas.microsoft.com/office/drawing/2014/main" id="{D0BBB6B1-EACB-499D-8EE7-51EFB05C5523}"/>
              </a:ext>
            </a:extLst>
          </p:cNvPr>
          <p:cNvGrpSpPr/>
          <p:nvPr/>
        </p:nvGrpSpPr>
        <p:grpSpPr>
          <a:xfrm rot="16200000">
            <a:off x="5085779" y="3471706"/>
            <a:ext cx="9445097" cy="20759654"/>
            <a:chOff x="0" y="0"/>
            <a:chExt cx="2487598" cy="2709333"/>
          </a:xfrm>
        </p:grpSpPr>
        <p:sp>
          <p:nvSpPr>
            <p:cNvPr id="33" name="Freeform 3">
              <a:extLst>
                <a:ext uri="{FF2B5EF4-FFF2-40B4-BE49-F238E27FC236}">
                  <a16:creationId xmlns:a16="http://schemas.microsoft.com/office/drawing/2014/main" id="{344D9F61-110B-4401-BB59-892E89B5FDEE}"/>
                </a:ext>
              </a:extLst>
            </p:cNvPr>
            <p:cNvSpPr/>
            <p:nvPr/>
          </p:nvSpPr>
          <p:spPr>
            <a:xfrm>
              <a:off x="0" y="0"/>
              <a:ext cx="2487598" cy="2709333"/>
            </a:xfrm>
            <a:custGeom>
              <a:avLst/>
              <a:gdLst/>
              <a:ahLst/>
              <a:cxnLst/>
              <a:rect l="l" t="t" r="r" b="b"/>
              <a:pathLst>
                <a:path w="2487598" h="2709333">
                  <a:moveTo>
                    <a:pt x="81968" y="0"/>
                  </a:moveTo>
                  <a:lnTo>
                    <a:pt x="2405630" y="0"/>
                  </a:lnTo>
                  <a:cubicBezTo>
                    <a:pt x="2450899" y="0"/>
                    <a:pt x="2487598" y="36698"/>
                    <a:pt x="2487598" y="81968"/>
                  </a:cubicBezTo>
                  <a:lnTo>
                    <a:pt x="2487598" y="2627366"/>
                  </a:lnTo>
                  <a:cubicBezTo>
                    <a:pt x="2487598" y="2649105"/>
                    <a:pt x="2478962" y="2669954"/>
                    <a:pt x="2463590" y="2685325"/>
                  </a:cubicBezTo>
                  <a:cubicBezTo>
                    <a:pt x="2448218" y="2700697"/>
                    <a:pt x="2427369" y="2709333"/>
                    <a:pt x="2405630" y="2709333"/>
                  </a:cubicBezTo>
                  <a:lnTo>
                    <a:pt x="81968" y="2709333"/>
                  </a:lnTo>
                  <a:cubicBezTo>
                    <a:pt x="36698" y="2709333"/>
                    <a:pt x="0" y="2672635"/>
                    <a:pt x="0" y="2627366"/>
                  </a:cubicBezTo>
                  <a:lnTo>
                    <a:pt x="0" y="81968"/>
                  </a:lnTo>
                  <a:cubicBezTo>
                    <a:pt x="0" y="60228"/>
                    <a:pt x="8636" y="39380"/>
                    <a:pt x="24008" y="24008"/>
                  </a:cubicBezTo>
                  <a:cubicBezTo>
                    <a:pt x="39380" y="8636"/>
                    <a:pt x="60228" y="0"/>
                    <a:pt x="81968"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34" name="TextBox 4">
              <a:extLst>
                <a:ext uri="{FF2B5EF4-FFF2-40B4-BE49-F238E27FC236}">
                  <a16:creationId xmlns:a16="http://schemas.microsoft.com/office/drawing/2014/main" id="{4103D560-932C-44CA-ABC9-CAB0196D1DCA}"/>
                </a:ext>
              </a:extLst>
            </p:cNvPr>
            <p:cNvSpPr txBox="1"/>
            <p:nvPr/>
          </p:nvSpPr>
          <p:spPr>
            <a:xfrm>
              <a:off x="0" y="-38100"/>
              <a:ext cx="2487598" cy="274743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3525854" y="-3924300"/>
            <a:ext cx="10678994" cy="5259610"/>
            <a:chOff x="0" y="0"/>
            <a:chExt cx="1252129" cy="616698"/>
          </a:xfrm>
        </p:grpSpPr>
        <p:sp>
          <p:nvSpPr>
            <p:cNvPr id="10" name="Freeform 10"/>
            <p:cNvSpPr/>
            <p:nvPr/>
          </p:nvSpPr>
          <p:spPr>
            <a:xfrm>
              <a:off x="0" y="0"/>
              <a:ext cx="1252129" cy="616698"/>
            </a:xfrm>
            <a:custGeom>
              <a:avLst/>
              <a:gdLst/>
              <a:ahLst/>
              <a:cxnLst/>
              <a:rect l="l" t="t" r="r" b="b"/>
              <a:pathLst>
                <a:path w="1252129" h="616698">
                  <a:moveTo>
                    <a:pt x="57272" y="0"/>
                  </a:moveTo>
                  <a:lnTo>
                    <a:pt x="1194857" y="0"/>
                  </a:lnTo>
                  <a:cubicBezTo>
                    <a:pt x="1226487" y="0"/>
                    <a:pt x="1252129" y="25642"/>
                    <a:pt x="1252129" y="57272"/>
                  </a:cubicBezTo>
                  <a:lnTo>
                    <a:pt x="1252129" y="559425"/>
                  </a:lnTo>
                  <a:cubicBezTo>
                    <a:pt x="1252129" y="574615"/>
                    <a:pt x="1246095" y="589182"/>
                    <a:pt x="1235354" y="599923"/>
                  </a:cubicBezTo>
                  <a:cubicBezTo>
                    <a:pt x="1224614" y="610664"/>
                    <a:pt x="1210046" y="616698"/>
                    <a:pt x="1194857" y="616698"/>
                  </a:cubicBezTo>
                  <a:lnTo>
                    <a:pt x="57272" y="616698"/>
                  </a:lnTo>
                  <a:cubicBezTo>
                    <a:pt x="25642" y="616698"/>
                    <a:pt x="0" y="591056"/>
                    <a:pt x="0" y="559425"/>
                  </a:cubicBezTo>
                  <a:lnTo>
                    <a:pt x="0" y="57272"/>
                  </a:lnTo>
                  <a:cubicBezTo>
                    <a:pt x="0" y="42083"/>
                    <a:pt x="6034" y="27515"/>
                    <a:pt x="16775" y="16775"/>
                  </a:cubicBezTo>
                  <a:cubicBezTo>
                    <a:pt x="27515" y="6034"/>
                    <a:pt x="42083" y="0"/>
                    <a:pt x="57272" y="0"/>
                  </a:cubicBezTo>
                  <a:close/>
                </a:path>
              </a:pathLst>
            </a:custGeom>
            <a:blipFill>
              <a:blip r:embed="rId2"/>
              <a:stretch>
                <a:fillRect t="-17763" b="-17763"/>
              </a:stretch>
            </a:blipFill>
          </p:spPr>
        </p:sp>
      </p:grpSp>
      <p:grpSp>
        <p:nvGrpSpPr>
          <p:cNvPr id="25" name="Group 24">
            <a:extLst>
              <a:ext uri="{FF2B5EF4-FFF2-40B4-BE49-F238E27FC236}">
                <a16:creationId xmlns:a16="http://schemas.microsoft.com/office/drawing/2014/main" id="{D0BDBAE1-A03C-4AFE-9ACC-6E0A8186D3E7}"/>
              </a:ext>
            </a:extLst>
          </p:cNvPr>
          <p:cNvGrpSpPr/>
          <p:nvPr/>
        </p:nvGrpSpPr>
        <p:grpSpPr>
          <a:xfrm>
            <a:off x="18059400" y="-3924300"/>
            <a:ext cx="8576489" cy="3205066"/>
            <a:chOff x="10407152" y="-1216051"/>
            <a:chExt cx="8576489" cy="3205066"/>
          </a:xfrm>
        </p:grpSpPr>
        <p:grpSp>
          <p:nvGrpSpPr>
            <p:cNvPr id="2" name="Group 2"/>
            <p:cNvGrpSpPr/>
            <p:nvPr/>
          </p:nvGrpSpPr>
          <p:grpSpPr>
            <a:xfrm>
              <a:off x="10407152" y="-1216051"/>
              <a:ext cx="8576489" cy="3205066"/>
              <a:chOff x="0" y="0"/>
              <a:chExt cx="2258828" cy="844133"/>
            </a:xfrm>
          </p:grpSpPr>
          <p:sp>
            <p:nvSpPr>
              <p:cNvPr id="3" name="Freeform 3"/>
              <p:cNvSpPr/>
              <p:nvPr/>
            </p:nvSpPr>
            <p:spPr>
              <a:xfrm>
                <a:off x="0" y="0"/>
                <a:ext cx="2258828" cy="844133"/>
              </a:xfrm>
              <a:custGeom>
                <a:avLst/>
                <a:gdLst/>
                <a:ahLst/>
                <a:cxnLst/>
                <a:rect l="l" t="t" r="r" b="b"/>
                <a:pathLst>
                  <a:path w="2258828" h="844133">
                    <a:moveTo>
                      <a:pt x="90269" y="0"/>
                    </a:moveTo>
                    <a:lnTo>
                      <a:pt x="2168559" y="0"/>
                    </a:lnTo>
                    <a:cubicBezTo>
                      <a:pt x="2218414" y="0"/>
                      <a:pt x="2258828" y="40415"/>
                      <a:pt x="2258828" y="90269"/>
                    </a:cubicBezTo>
                    <a:lnTo>
                      <a:pt x="2258828" y="753864"/>
                    </a:lnTo>
                    <a:cubicBezTo>
                      <a:pt x="2258828" y="803718"/>
                      <a:pt x="2218414" y="844133"/>
                      <a:pt x="2168559" y="844133"/>
                    </a:cubicBezTo>
                    <a:lnTo>
                      <a:pt x="90269" y="844133"/>
                    </a:lnTo>
                    <a:cubicBezTo>
                      <a:pt x="40415" y="844133"/>
                      <a:pt x="0" y="803718"/>
                      <a:pt x="0" y="753864"/>
                    </a:cubicBezTo>
                    <a:lnTo>
                      <a:pt x="0" y="90269"/>
                    </a:lnTo>
                    <a:cubicBezTo>
                      <a:pt x="0" y="40415"/>
                      <a:pt x="40415" y="0"/>
                      <a:pt x="90269"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4" name="TextBox 4"/>
              <p:cNvSpPr txBox="1"/>
              <p:nvPr/>
            </p:nvSpPr>
            <p:spPr>
              <a:xfrm>
                <a:off x="0" y="-38100"/>
                <a:ext cx="2258828" cy="882233"/>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10823857" y="828704"/>
              <a:ext cx="1318404" cy="350674"/>
            </a:xfrm>
            <a:prstGeom prst="rect">
              <a:avLst/>
            </a:prstGeom>
          </p:spPr>
          <p:txBody>
            <a:bodyPr lIns="0" tIns="0" rIns="0" bIns="0" rtlCol="0" anchor="t">
              <a:spAutoFit/>
            </a:bodyPr>
            <a:lstStyle/>
            <a:p>
              <a:pPr marL="0" lvl="0" indent="0" algn="ctr">
                <a:lnSpc>
                  <a:spcPts val="2721"/>
                </a:lnSpc>
                <a:spcBef>
                  <a:spcPct val="0"/>
                </a:spcBef>
              </a:pPr>
              <a:r>
                <a:rPr lang="en-US" sz="1943" b="1">
                  <a:solidFill>
                    <a:srgbClr val="FFFFFF"/>
                  </a:solidFill>
                  <a:latin typeface="Poppins Bold"/>
                  <a:ea typeface="Poppins Bold"/>
                  <a:cs typeface="Poppins Bold"/>
                  <a:sym typeface="Poppins Bold"/>
                </a:rPr>
                <a:t>HOME</a:t>
              </a:r>
            </a:p>
          </p:txBody>
        </p:sp>
        <p:sp>
          <p:nvSpPr>
            <p:cNvPr id="15" name="TextBox 15"/>
            <p:cNvSpPr txBox="1"/>
            <p:nvPr/>
          </p:nvSpPr>
          <p:spPr>
            <a:xfrm>
              <a:off x="12535905" y="828704"/>
              <a:ext cx="1512319" cy="350674"/>
            </a:xfrm>
            <a:prstGeom prst="rect">
              <a:avLst/>
            </a:prstGeom>
          </p:spPr>
          <p:txBody>
            <a:bodyPr lIns="0" tIns="0" rIns="0" bIns="0" rtlCol="0" anchor="t">
              <a:spAutoFit/>
            </a:bodyPr>
            <a:lstStyle/>
            <a:p>
              <a:pPr marL="0" lvl="0" indent="0" algn="ctr">
                <a:lnSpc>
                  <a:spcPts val="2721"/>
                </a:lnSpc>
                <a:spcBef>
                  <a:spcPct val="0"/>
                </a:spcBef>
              </a:pPr>
              <a:r>
                <a:rPr lang="en-US" sz="1943" b="1">
                  <a:solidFill>
                    <a:srgbClr val="FFFFFF"/>
                  </a:solidFill>
                  <a:latin typeface="Poppins Bold"/>
                  <a:ea typeface="Poppins Bold"/>
                  <a:cs typeface="Poppins Bold"/>
                  <a:sym typeface="Poppins Bold"/>
                </a:rPr>
                <a:t>ABOUT</a:t>
              </a:r>
            </a:p>
          </p:txBody>
        </p:sp>
        <p:sp>
          <p:nvSpPr>
            <p:cNvPr id="16" name="TextBox 16"/>
            <p:cNvSpPr txBox="1"/>
            <p:nvPr/>
          </p:nvSpPr>
          <p:spPr>
            <a:xfrm>
              <a:off x="14295837" y="820872"/>
              <a:ext cx="1442767" cy="350674"/>
            </a:xfrm>
            <a:prstGeom prst="rect">
              <a:avLst/>
            </a:prstGeom>
          </p:spPr>
          <p:txBody>
            <a:bodyPr lIns="0" tIns="0" rIns="0" bIns="0" rtlCol="0" anchor="t">
              <a:spAutoFit/>
            </a:bodyPr>
            <a:lstStyle/>
            <a:p>
              <a:pPr marL="0" lvl="0" indent="0" algn="ctr">
                <a:lnSpc>
                  <a:spcPts val="2721"/>
                </a:lnSpc>
                <a:spcBef>
                  <a:spcPct val="0"/>
                </a:spcBef>
              </a:pPr>
              <a:r>
                <a:rPr lang="en-US" sz="1943" b="1">
                  <a:solidFill>
                    <a:srgbClr val="0C8EB6"/>
                  </a:solidFill>
                  <a:latin typeface="Poppins Bold"/>
                  <a:ea typeface="Poppins Bold"/>
                  <a:cs typeface="Poppins Bold"/>
                  <a:sym typeface="Poppins Bold"/>
                </a:rPr>
                <a:t>CONTENT</a:t>
              </a:r>
            </a:p>
          </p:txBody>
        </p:sp>
        <p:sp>
          <p:nvSpPr>
            <p:cNvPr id="17" name="TextBox 17"/>
            <p:cNvSpPr txBox="1"/>
            <p:nvPr/>
          </p:nvSpPr>
          <p:spPr>
            <a:xfrm>
              <a:off x="15494892" y="828704"/>
              <a:ext cx="1764408" cy="350674"/>
            </a:xfrm>
            <a:prstGeom prst="rect">
              <a:avLst/>
            </a:prstGeom>
          </p:spPr>
          <p:txBody>
            <a:bodyPr lIns="0" tIns="0" rIns="0" bIns="0" rtlCol="0" anchor="t">
              <a:spAutoFit/>
            </a:bodyPr>
            <a:lstStyle/>
            <a:p>
              <a:pPr marL="0" lvl="0" indent="0" algn="r">
                <a:lnSpc>
                  <a:spcPts val="2721"/>
                </a:lnSpc>
                <a:spcBef>
                  <a:spcPct val="0"/>
                </a:spcBef>
              </a:pPr>
              <a:r>
                <a:rPr lang="en-US" sz="1943" b="1">
                  <a:solidFill>
                    <a:srgbClr val="FFFFFF"/>
                  </a:solidFill>
                  <a:latin typeface="Poppins Bold"/>
                  <a:ea typeface="Poppins Bold"/>
                  <a:cs typeface="Poppins Bold"/>
                  <a:sym typeface="Poppins Bold"/>
                </a:rPr>
                <a:t>OTHERS</a:t>
              </a:r>
            </a:p>
          </p:txBody>
        </p:sp>
      </p:grpSp>
      <p:grpSp>
        <p:nvGrpSpPr>
          <p:cNvPr id="19" name="Group 7">
            <a:extLst>
              <a:ext uri="{FF2B5EF4-FFF2-40B4-BE49-F238E27FC236}">
                <a16:creationId xmlns:a16="http://schemas.microsoft.com/office/drawing/2014/main" id="{A9CAA559-D851-4ED4-AC4C-3BC3110709B4}"/>
              </a:ext>
            </a:extLst>
          </p:cNvPr>
          <p:cNvGrpSpPr/>
          <p:nvPr/>
        </p:nvGrpSpPr>
        <p:grpSpPr>
          <a:xfrm>
            <a:off x="284979" y="1042971"/>
            <a:ext cx="295794" cy="1147761"/>
            <a:chOff x="0" y="0"/>
            <a:chExt cx="62581" cy="242832"/>
          </a:xfrm>
        </p:grpSpPr>
        <p:sp>
          <p:nvSpPr>
            <p:cNvPr id="20" name="Freeform 8">
              <a:extLst>
                <a:ext uri="{FF2B5EF4-FFF2-40B4-BE49-F238E27FC236}">
                  <a16:creationId xmlns:a16="http://schemas.microsoft.com/office/drawing/2014/main" id="{F592772E-1AB2-4EDB-B44B-441A7EA803DE}"/>
                </a:ext>
              </a:extLst>
            </p:cNvPr>
            <p:cNvSpPr/>
            <p:nvPr/>
          </p:nvSpPr>
          <p:spPr>
            <a:xfrm>
              <a:off x="0" y="0"/>
              <a:ext cx="62581" cy="242832"/>
            </a:xfrm>
            <a:custGeom>
              <a:avLst/>
              <a:gdLst/>
              <a:ahLst/>
              <a:cxnLst/>
              <a:rect l="l" t="t" r="r" b="b"/>
              <a:pathLst>
                <a:path w="62581" h="242832">
                  <a:moveTo>
                    <a:pt x="31291" y="0"/>
                  </a:moveTo>
                  <a:lnTo>
                    <a:pt x="31291" y="0"/>
                  </a:lnTo>
                  <a:cubicBezTo>
                    <a:pt x="39589" y="0"/>
                    <a:pt x="47548" y="3297"/>
                    <a:pt x="53416" y="9165"/>
                  </a:cubicBezTo>
                  <a:cubicBezTo>
                    <a:pt x="59285" y="15033"/>
                    <a:pt x="62581" y="22992"/>
                    <a:pt x="62581" y="31291"/>
                  </a:cubicBezTo>
                  <a:lnTo>
                    <a:pt x="62581" y="211542"/>
                  </a:lnTo>
                  <a:cubicBezTo>
                    <a:pt x="62581" y="228823"/>
                    <a:pt x="48572" y="242832"/>
                    <a:pt x="31291" y="242832"/>
                  </a:cubicBezTo>
                  <a:lnTo>
                    <a:pt x="31291" y="242832"/>
                  </a:lnTo>
                  <a:cubicBezTo>
                    <a:pt x="14009" y="242832"/>
                    <a:pt x="0" y="228823"/>
                    <a:pt x="0" y="211542"/>
                  </a:cubicBezTo>
                  <a:lnTo>
                    <a:pt x="0" y="31291"/>
                  </a:lnTo>
                  <a:cubicBezTo>
                    <a:pt x="0" y="14009"/>
                    <a:pt x="14009" y="0"/>
                    <a:pt x="31291"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21" name="TextBox 9">
              <a:extLst>
                <a:ext uri="{FF2B5EF4-FFF2-40B4-BE49-F238E27FC236}">
                  <a16:creationId xmlns:a16="http://schemas.microsoft.com/office/drawing/2014/main" id="{ABB43CC1-8EA2-4986-AB2B-DE1640E29D53}"/>
                </a:ext>
              </a:extLst>
            </p:cNvPr>
            <p:cNvSpPr txBox="1"/>
            <p:nvPr/>
          </p:nvSpPr>
          <p:spPr>
            <a:xfrm>
              <a:off x="0" y="-38100"/>
              <a:ext cx="62581" cy="280932"/>
            </a:xfrm>
            <a:prstGeom prst="rect">
              <a:avLst/>
            </a:prstGeom>
          </p:spPr>
          <p:txBody>
            <a:bodyPr lIns="50800" tIns="50800" rIns="50800" bIns="50800" rtlCol="0" anchor="ctr"/>
            <a:lstStyle/>
            <a:p>
              <a:pPr algn="ctr">
                <a:lnSpc>
                  <a:spcPts val="2659"/>
                </a:lnSpc>
              </a:pPr>
              <a:endParaRPr/>
            </a:p>
          </p:txBody>
        </p:sp>
      </p:grpSp>
      <p:sp>
        <p:nvSpPr>
          <p:cNvPr id="22" name="TextBox 11">
            <a:extLst>
              <a:ext uri="{FF2B5EF4-FFF2-40B4-BE49-F238E27FC236}">
                <a16:creationId xmlns:a16="http://schemas.microsoft.com/office/drawing/2014/main" id="{07D55B0F-E59C-459F-9E4B-BE9D9C0571A3}"/>
              </a:ext>
            </a:extLst>
          </p:cNvPr>
          <p:cNvSpPr txBox="1"/>
          <p:nvPr/>
        </p:nvSpPr>
        <p:spPr>
          <a:xfrm>
            <a:off x="852907" y="1100365"/>
            <a:ext cx="7661035" cy="1032975"/>
          </a:xfrm>
          <a:prstGeom prst="rect">
            <a:avLst/>
          </a:prstGeom>
        </p:spPr>
        <p:txBody>
          <a:bodyPr lIns="0" tIns="0" rIns="0" bIns="0" rtlCol="0" anchor="t">
            <a:spAutoFit/>
          </a:bodyPr>
          <a:lstStyle/>
          <a:p>
            <a:pPr algn="l">
              <a:lnSpc>
                <a:spcPts val="8547"/>
              </a:lnSpc>
            </a:pPr>
            <a:r>
              <a:rPr lang="en-US" sz="5400" b="1" dirty="0">
                <a:solidFill>
                  <a:srgbClr val="0C8EB6"/>
                </a:solidFill>
                <a:latin typeface="Poppins Bold"/>
                <a:ea typeface="Poppins Bold"/>
                <a:cs typeface="Poppins Bold"/>
                <a:sym typeface="Poppins Bold"/>
              </a:rPr>
              <a:t>1. </a:t>
            </a:r>
            <a:r>
              <a:rPr lang="en-US" sz="5400" b="1" dirty="0" err="1">
                <a:solidFill>
                  <a:srgbClr val="0C8EB6"/>
                </a:solidFill>
                <a:latin typeface="Poppins Bold"/>
                <a:ea typeface="Poppins Bold"/>
                <a:cs typeface="Poppins Bold"/>
                <a:sym typeface="Poppins Bold"/>
              </a:rPr>
              <a:t>Perencanaan</a:t>
            </a:r>
            <a:endParaRPr lang="en-US" sz="5400" b="1" dirty="0">
              <a:solidFill>
                <a:srgbClr val="0C8EB6"/>
              </a:solidFill>
              <a:latin typeface="Poppins Bold"/>
              <a:ea typeface="Poppins Bold"/>
              <a:cs typeface="Poppins Bold"/>
              <a:sym typeface="Poppins Bold"/>
            </a:endParaRPr>
          </a:p>
        </p:txBody>
      </p:sp>
      <p:sp>
        <p:nvSpPr>
          <p:cNvPr id="23" name="Freeform 10">
            <a:extLst>
              <a:ext uri="{FF2B5EF4-FFF2-40B4-BE49-F238E27FC236}">
                <a16:creationId xmlns:a16="http://schemas.microsoft.com/office/drawing/2014/main" id="{08D5BD04-C121-4C26-9874-C3394EA3EEB3}"/>
              </a:ext>
            </a:extLst>
          </p:cNvPr>
          <p:cNvSpPr/>
          <p:nvPr/>
        </p:nvSpPr>
        <p:spPr>
          <a:xfrm rot="403078">
            <a:off x="212178" y="152610"/>
            <a:ext cx="533287" cy="511956"/>
          </a:xfrm>
          <a:custGeom>
            <a:avLst/>
            <a:gdLst/>
            <a:ahLst/>
            <a:cxnLst/>
            <a:rect l="l" t="t" r="r" b="b"/>
            <a:pathLst>
              <a:path w="533287" h="511956">
                <a:moveTo>
                  <a:pt x="0" y="0"/>
                </a:moveTo>
                <a:lnTo>
                  <a:pt x="533287" y="0"/>
                </a:lnTo>
                <a:lnTo>
                  <a:pt x="533287" y="511956"/>
                </a:lnTo>
                <a:lnTo>
                  <a:pt x="0" y="5119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4" name="TextBox 13">
            <a:extLst>
              <a:ext uri="{FF2B5EF4-FFF2-40B4-BE49-F238E27FC236}">
                <a16:creationId xmlns:a16="http://schemas.microsoft.com/office/drawing/2014/main" id="{D96ED867-B4C0-4F4B-A5C4-D2412226AE68}"/>
              </a:ext>
            </a:extLst>
          </p:cNvPr>
          <p:cNvSpPr txBox="1"/>
          <p:nvPr/>
        </p:nvSpPr>
        <p:spPr>
          <a:xfrm>
            <a:off x="842490" y="191726"/>
            <a:ext cx="3366162" cy="414088"/>
          </a:xfrm>
          <a:prstGeom prst="rect">
            <a:avLst/>
          </a:prstGeom>
        </p:spPr>
        <p:txBody>
          <a:bodyPr lIns="0" tIns="0" rIns="0" bIns="0" rtlCol="0" anchor="t">
            <a:spAutoFit/>
          </a:bodyPr>
          <a:lstStyle/>
          <a:p>
            <a:pPr algn="l">
              <a:lnSpc>
                <a:spcPts val="3393"/>
              </a:lnSpc>
            </a:pPr>
            <a:r>
              <a:rPr lang="en-US" sz="2424" b="1" dirty="0">
                <a:solidFill>
                  <a:srgbClr val="0C8EB6"/>
                </a:solidFill>
                <a:latin typeface="Poppins Bold"/>
                <a:ea typeface="Poppins Bold"/>
                <a:cs typeface="Poppins Bold"/>
                <a:sym typeface="Poppins Bold"/>
              </a:rPr>
              <a:t>Smart HR System</a:t>
            </a:r>
          </a:p>
        </p:txBody>
      </p:sp>
      <p:sp>
        <p:nvSpPr>
          <p:cNvPr id="26" name="TextBox 25">
            <a:extLst>
              <a:ext uri="{FF2B5EF4-FFF2-40B4-BE49-F238E27FC236}">
                <a16:creationId xmlns:a16="http://schemas.microsoft.com/office/drawing/2014/main" id="{9DE03BF3-CE31-48C0-A267-2BEB7F6842E6}"/>
              </a:ext>
            </a:extLst>
          </p:cNvPr>
          <p:cNvSpPr txBox="1"/>
          <p:nvPr/>
        </p:nvSpPr>
        <p:spPr>
          <a:xfrm>
            <a:off x="580773" y="605814"/>
            <a:ext cx="10351620" cy="646331"/>
          </a:xfrm>
          <a:prstGeom prst="rect">
            <a:avLst/>
          </a:prstGeom>
          <a:noFill/>
        </p:spPr>
        <p:txBody>
          <a:bodyPr wrap="square" rtlCol="0">
            <a:spAutoFit/>
          </a:bodyPr>
          <a:lstStyle/>
          <a:p>
            <a:r>
              <a:rPr lang="en-US" b="1" i="1" u="sng" dirty="0"/>
              <a:t>NOTE : </a:t>
            </a:r>
            <a:r>
              <a:rPr lang="en-US" b="1" i="1" u="sng" dirty="0" err="1"/>
              <a:t>Contoh</a:t>
            </a:r>
            <a:r>
              <a:rPr lang="en-US" b="1" i="1" u="sng" dirty="0"/>
              <a:t> </a:t>
            </a:r>
            <a:r>
              <a:rPr lang="en-US" b="1" i="1" u="sng" dirty="0" err="1"/>
              <a:t>kondisi</a:t>
            </a:r>
            <a:r>
              <a:rPr lang="en-US" b="1" i="1" u="sng" dirty="0"/>
              <a:t> salah </a:t>
            </a:r>
            <a:r>
              <a:rPr lang="en-US" b="1" i="1" u="sng" dirty="0" err="1"/>
              <a:t>satu</a:t>
            </a:r>
            <a:r>
              <a:rPr lang="en-US" b="1" i="1" u="sng" dirty="0"/>
              <a:t> </a:t>
            </a:r>
            <a:r>
              <a:rPr lang="en-US" b="1" i="1" u="sng" dirty="0" err="1"/>
              <a:t>perusahaan</a:t>
            </a:r>
            <a:r>
              <a:rPr lang="en-US" b="1" i="1" u="sng" dirty="0"/>
              <a:t> yang </a:t>
            </a:r>
            <a:r>
              <a:rPr lang="en-US" b="1" i="1" u="sng" dirty="0" err="1"/>
              <a:t>bermasalah</a:t>
            </a:r>
            <a:r>
              <a:rPr lang="en-US" b="1" i="1" u="sng" dirty="0"/>
              <a:t>, </a:t>
            </a:r>
            <a:r>
              <a:rPr lang="en-US" b="1" i="1" u="sng" dirty="0" err="1"/>
              <a:t>misal</a:t>
            </a:r>
            <a:r>
              <a:rPr lang="en-US" b="1" i="1" u="sng" dirty="0"/>
              <a:t> </a:t>
            </a:r>
            <a:r>
              <a:rPr lang="en-US" b="1" i="1" u="sng" dirty="0" err="1"/>
              <a:t>perusahaan</a:t>
            </a:r>
            <a:r>
              <a:rPr lang="en-US" b="1" i="1" u="sng" dirty="0"/>
              <a:t> Budi </a:t>
            </a:r>
            <a:r>
              <a:rPr lang="en-US" b="1" i="1" u="sng" dirty="0" err="1"/>
              <a:t>Oetomo</a:t>
            </a:r>
            <a:r>
              <a:rPr lang="en-US" b="1" i="1" u="sng" dirty="0"/>
              <a:t> </a:t>
            </a:r>
            <a:r>
              <a:rPr lang="en-US" b="1" i="1" u="sng" dirty="0" err="1"/>
              <a:t>Bangkrut</a:t>
            </a:r>
            <a:r>
              <a:rPr lang="en-US" b="1" i="1" u="sng" dirty="0"/>
              <a:t> </a:t>
            </a:r>
            <a:r>
              <a:rPr lang="en-US" b="1" i="1" u="sng" dirty="0" err="1"/>
              <a:t>karena</a:t>
            </a:r>
            <a:r>
              <a:rPr lang="en-US" b="1" i="1" u="sng" dirty="0"/>
              <a:t> </a:t>
            </a:r>
            <a:r>
              <a:rPr lang="en-US" b="1" i="1" u="sng" dirty="0" err="1"/>
              <a:t>gagal</a:t>
            </a:r>
            <a:r>
              <a:rPr lang="en-US" b="1" i="1" u="sng" dirty="0"/>
              <a:t> </a:t>
            </a:r>
            <a:r>
              <a:rPr lang="en-US" b="1" i="1" u="sng" dirty="0" err="1"/>
              <a:t>dalam</a:t>
            </a:r>
            <a:r>
              <a:rPr lang="en-US" b="1" i="1" u="sng" dirty="0"/>
              <a:t> </a:t>
            </a:r>
            <a:r>
              <a:rPr lang="en-US" b="1" i="1" u="sng" dirty="0" err="1"/>
              <a:t>mengurus</a:t>
            </a:r>
            <a:r>
              <a:rPr lang="en-US" b="1" i="1" u="sng" dirty="0"/>
              <a:t> </a:t>
            </a:r>
            <a:r>
              <a:rPr lang="en-US" b="1" i="1" u="sng" dirty="0" err="1"/>
              <a:t>karyawan</a:t>
            </a:r>
            <a:r>
              <a:rPr lang="en-US" b="1" i="1" u="sng" dirty="0"/>
              <a:t> </a:t>
            </a:r>
            <a:r>
              <a:rPr lang="en-US" b="1" i="1" u="sng" dirty="0" err="1"/>
              <a:t>nya</a:t>
            </a:r>
            <a:r>
              <a:rPr lang="en-US" b="1" i="1" u="sng" dirty="0"/>
              <a:t>. Dan pada </a:t>
            </a:r>
            <a:r>
              <a:rPr lang="en-US" b="1" i="1" u="sng" dirty="0" err="1"/>
              <a:t>perusahaan</a:t>
            </a:r>
            <a:r>
              <a:rPr lang="en-US" b="1" i="1" u="sng" dirty="0"/>
              <a:t> ini manual absen di </a:t>
            </a:r>
            <a:r>
              <a:rPr lang="en-US" b="1" i="1" u="sng" dirty="0" err="1"/>
              <a:t>panggil</a:t>
            </a:r>
            <a:r>
              <a:rPr lang="en-US" b="1" i="1" u="sng" dirty="0"/>
              <a:t> 1/ 1</a:t>
            </a:r>
          </a:p>
        </p:txBody>
      </p:sp>
      <p:sp>
        <p:nvSpPr>
          <p:cNvPr id="27" name="TextBox 18">
            <a:extLst>
              <a:ext uri="{FF2B5EF4-FFF2-40B4-BE49-F238E27FC236}">
                <a16:creationId xmlns:a16="http://schemas.microsoft.com/office/drawing/2014/main" id="{9BB4F6F6-58E7-4B31-B7C5-0B8CF79F83C1}"/>
              </a:ext>
            </a:extLst>
          </p:cNvPr>
          <p:cNvSpPr txBox="1"/>
          <p:nvPr/>
        </p:nvSpPr>
        <p:spPr>
          <a:xfrm>
            <a:off x="364396" y="4321203"/>
            <a:ext cx="17695004" cy="1285224"/>
          </a:xfrm>
          <a:prstGeom prst="rect">
            <a:avLst/>
          </a:prstGeom>
        </p:spPr>
        <p:txBody>
          <a:bodyPr wrap="square" lIns="0" tIns="0" rIns="0" bIns="0" rtlCol="0" anchor="t">
            <a:spAutoFit/>
          </a:bodyPr>
          <a:lstStyle/>
          <a:p>
            <a:pPr>
              <a:lnSpc>
                <a:spcPts val="3417"/>
              </a:lnSpc>
            </a:pPr>
            <a:r>
              <a:rPr lang="en-US" sz="2400" b="1" dirty="0">
                <a:solidFill>
                  <a:srgbClr val="0C8EB6"/>
                </a:solidFill>
                <a:latin typeface="Poppins"/>
                <a:ea typeface="Poppins"/>
                <a:cs typeface="Poppins"/>
                <a:sym typeface="Poppins"/>
              </a:rPr>
              <a:t>Dari masalah yang di </a:t>
            </a:r>
            <a:r>
              <a:rPr lang="en-US" sz="2400" b="1" dirty="0" err="1">
                <a:solidFill>
                  <a:srgbClr val="0C8EB6"/>
                </a:solidFill>
                <a:latin typeface="Poppins"/>
                <a:ea typeface="Poppins"/>
                <a:cs typeface="Poppins"/>
                <a:sym typeface="Poppins"/>
              </a:rPr>
              <a:t>timbulkan</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tersebut</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maka</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kita</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memiliki</a:t>
            </a:r>
            <a:r>
              <a:rPr lang="en-US" sz="2400" b="1" dirty="0">
                <a:solidFill>
                  <a:srgbClr val="0C8EB6"/>
                </a:solidFill>
                <a:latin typeface="Poppins"/>
                <a:ea typeface="Poppins"/>
                <a:cs typeface="Poppins"/>
                <a:sym typeface="Poppins"/>
              </a:rPr>
              <a:t> tugas </a:t>
            </a:r>
            <a:r>
              <a:rPr lang="en-US" sz="2400" b="1" dirty="0" err="1">
                <a:solidFill>
                  <a:srgbClr val="0C8EB6"/>
                </a:solidFill>
                <a:latin typeface="Poppins"/>
                <a:ea typeface="Poppins"/>
                <a:cs typeface="Poppins"/>
                <a:sym typeface="Poppins"/>
              </a:rPr>
              <a:t>untuk</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meningkatkan</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akurasi</a:t>
            </a:r>
            <a:r>
              <a:rPr lang="en-US" sz="2400" b="1" dirty="0">
                <a:solidFill>
                  <a:srgbClr val="0C8EB6"/>
                </a:solidFill>
                <a:latin typeface="Poppins"/>
                <a:ea typeface="Poppins"/>
                <a:cs typeface="Poppins"/>
                <a:sym typeface="Poppins"/>
              </a:rPr>
              <a:t> data </a:t>
            </a:r>
            <a:r>
              <a:rPr lang="en-US" sz="2400" b="1" dirty="0" err="1">
                <a:solidFill>
                  <a:srgbClr val="0C8EB6"/>
                </a:solidFill>
                <a:latin typeface="Poppins"/>
                <a:ea typeface="Poppins"/>
                <a:cs typeface="Poppins"/>
                <a:sym typeface="Poppins"/>
              </a:rPr>
              <a:t>absensi</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perekapan</a:t>
            </a:r>
            <a:r>
              <a:rPr lang="en-US" sz="2400" b="1" dirty="0">
                <a:solidFill>
                  <a:srgbClr val="0C8EB6"/>
                </a:solidFill>
                <a:latin typeface="Poppins"/>
                <a:ea typeface="Poppins"/>
                <a:cs typeface="Poppins"/>
                <a:sym typeface="Poppins"/>
              </a:rPr>
              <a:t> dan lain2nya, </a:t>
            </a:r>
            <a:r>
              <a:rPr lang="en-US" sz="2400" b="1" dirty="0" err="1">
                <a:solidFill>
                  <a:srgbClr val="0C8EB6"/>
                </a:solidFill>
                <a:latin typeface="Poppins"/>
                <a:ea typeface="Poppins"/>
                <a:cs typeface="Poppins"/>
                <a:sym typeface="Poppins"/>
              </a:rPr>
              <a:t>serta</a:t>
            </a:r>
            <a:r>
              <a:rPr lang="en-US" sz="2400" b="1" dirty="0">
                <a:solidFill>
                  <a:srgbClr val="0C8EB6"/>
                </a:solidFill>
                <a:latin typeface="Poppins"/>
                <a:ea typeface="Poppins"/>
                <a:cs typeface="Poppins"/>
                <a:sym typeface="Poppins"/>
              </a:rPr>
              <a:t> membuat </a:t>
            </a:r>
            <a:r>
              <a:rPr lang="en-US" sz="2400" b="1" dirty="0" err="1">
                <a:solidFill>
                  <a:srgbClr val="0C8EB6"/>
                </a:solidFill>
                <a:latin typeface="Poppins"/>
                <a:ea typeface="Poppins"/>
                <a:cs typeface="Poppins"/>
                <a:sym typeface="Poppins"/>
              </a:rPr>
              <a:t>perusahaan</a:t>
            </a:r>
            <a:r>
              <a:rPr lang="en-US" sz="2400" b="1" dirty="0">
                <a:solidFill>
                  <a:srgbClr val="0C8EB6"/>
                </a:solidFill>
                <a:latin typeface="Poppins"/>
                <a:ea typeface="Poppins"/>
                <a:cs typeface="Poppins"/>
                <a:sym typeface="Poppins"/>
              </a:rPr>
              <a:t> lebih </a:t>
            </a:r>
            <a:r>
              <a:rPr lang="en-US" sz="2400" b="1" dirty="0" err="1">
                <a:solidFill>
                  <a:srgbClr val="0C8EB6"/>
                </a:solidFill>
                <a:latin typeface="Poppins"/>
                <a:ea typeface="Poppins"/>
                <a:cs typeface="Poppins"/>
                <a:sym typeface="Poppins"/>
              </a:rPr>
              <a:t>untung</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dengan</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memaksimalkan</a:t>
            </a:r>
            <a:r>
              <a:rPr lang="en-US" sz="2400" b="1" dirty="0">
                <a:solidFill>
                  <a:srgbClr val="0C8EB6"/>
                </a:solidFill>
                <a:latin typeface="Poppins"/>
                <a:ea typeface="Poppins"/>
                <a:cs typeface="Poppins"/>
                <a:sym typeface="Poppins"/>
              </a:rPr>
              <a:t> </a:t>
            </a:r>
            <a:r>
              <a:rPr lang="en-US" sz="2400" b="1" dirty="0" err="1">
                <a:solidFill>
                  <a:srgbClr val="0C8EB6"/>
                </a:solidFill>
                <a:latin typeface="Poppins"/>
                <a:ea typeface="Poppins"/>
                <a:cs typeface="Poppins"/>
                <a:sym typeface="Poppins"/>
              </a:rPr>
              <a:t>karyawan</a:t>
            </a:r>
            <a:r>
              <a:rPr lang="en-US" sz="2400" b="1" dirty="0">
                <a:solidFill>
                  <a:srgbClr val="0C8EB6"/>
                </a:solidFill>
                <a:latin typeface="Poppins"/>
                <a:ea typeface="Poppins"/>
                <a:cs typeface="Poppins"/>
                <a:sym typeface="Poppins"/>
              </a:rPr>
              <a:t> (minim </a:t>
            </a:r>
            <a:r>
              <a:rPr lang="en-US" sz="2400" b="1" dirty="0" err="1">
                <a:solidFill>
                  <a:srgbClr val="0C8EB6"/>
                </a:solidFill>
                <a:latin typeface="Poppins"/>
                <a:ea typeface="Poppins"/>
                <a:cs typeface="Poppins"/>
                <a:sym typeface="Poppins"/>
              </a:rPr>
              <a:t>karyawan</a:t>
            </a:r>
            <a:r>
              <a:rPr lang="en-US" sz="2400" b="1" dirty="0">
                <a:solidFill>
                  <a:srgbClr val="0C8EB6"/>
                </a:solidFill>
                <a:latin typeface="Poppins"/>
                <a:ea typeface="Poppins"/>
                <a:cs typeface="Poppins"/>
                <a:sym typeface="Poppins"/>
              </a:rPr>
              <a:t>)</a:t>
            </a:r>
          </a:p>
        </p:txBody>
      </p:sp>
      <p:sp>
        <p:nvSpPr>
          <p:cNvPr id="28" name="TextBox 27">
            <a:extLst>
              <a:ext uri="{FF2B5EF4-FFF2-40B4-BE49-F238E27FC236}">
                <a16:creationId xmlns:a16="http://schemas.microsoft.com/office/drawing/2014/main" id="{4F7A64E1-5A9D-4655-B193-5B4843439BB0}"/>
              </a:ext>
            </a:extLst>
          </p:cNvPr>
          <p:cNvSpPr txBox="1"/>
          <p:nvPr/>
        </p:nvSpPr>
        <p:spPr>
          <a:xfrm>
            <a:off x="0" y="9705215"/>
            <a:ext cx="18288000" cy="461665"/>
          </a:xfrm>
          <a:prstGeom prst="rect">
            <a:avLst/>
          </a:prstGeom>
          <a:noFill/>
        </p:spPr>
        <p:txBody>
          <a:bodyPr wrap="square" rtlCol="0">
            <a:spAutoFit/>
          </a:bodyPr>
          <a:lstStyle/>
          <a:p>
            <a:pPr algn="ctr"/>
            <a:r>
              <a:rPr lang="en-US" sz="2400" b="1" i="1" u="sng" dirty="0">
                <a:solidFill>
                  <a:srgbClr val="FF0000"/>
                </a:solidFill>
              </a:rPr>
              <a:t>NOTE di buat agar penjelasan </a:t>
            </a:r>
            <a:r>
              <a:rPr lang="en-US" sz="2400" b="1" i="1" u="sng" dirty="0" err="1">
                <a:solidFill>
                  <a:srgbClr val="FF0000"/>
                </a:solidFill>
              </a:rPr>
              <a:t>sistem</a:t>
            </a:r>
            <a:r>
              <a:rPr lang="en-US" sz="2400" b="1" i="1" u="sng" dirty="0">
                <a:solidFill>
                  <a:srgbClr val="FF0000"/>
                </a:solidFill>
              </a:rPr>
              <a:t> yang </a:t>
            </a:r>
            <a:r>
              <a:rPr lang="en-US" sz="2400" b="1" i="1" u="sng" dirty="0" err="1">
                <a:solidFill>
                  <a:srgbClr val="FF0000"/>
                </a:solidFill>
              </a:rPr>
              <a:t>akan</a:t>
            </a:r>
            <a:r>
              <a:rPr lang="en-US" sz="2400" b="1" i="1" u="sng" dirty="0">
                <a:solidFill>
                  <a:srgbClr val="FF0000"/>
                </a:solidFill>
              </a:rPr>
              <a:t> di buat </a:t>
            </a:r>
            <a:r>
              <a:rPr lang="en-US" sz="2400" b="1" i="1" u="sng" dirty="0" err="1">
                <a:solidFill>
                  <a:srgbClr val="FF0000"/>
                </a:solidFill>
              </a:rPr>
              <a:t>ada</a:t>
            </a:r>
            <a:r>
              <a:rPr lang="en-US" sz="2400" b="1" i="1" u="sng" dirty="0">
                <a:solidFill>
                  <a:srgbClr val="FF0000"/>
                </a:solidFill>
              </a:rPr>
              <a:t> </a:t>
            </a:r>
            <a:r>
              <a:rPr lang="en-US" sz="2400" b="1" i="1" u="sng" dirty="0" err="1">
                <a:solidFill>
                  <a:srgbClr val="FF0000"/>
                </a:solidFill>
              </a:rPr>
              <a:t>Objek</a:t>
            </a:r>
            <a:r>
              <a:rPr lang="en-US" sz="2400" b="1" i="1" u="sng" dirty="0">
                <a:solidFill>
                  <a:srgbClr val="FF0000"/>
                </a:solidFill>
              </a:rPr>
              <a:t> </a:t>
            </a:r>
            <a:r>
              <a:rPr lang="en-US" sz="2400" b="1" i="1" u="sng" dirty="0" err="1">
                <a:solidFill>
                  <a:srgbClr val="FF0000"/>
                </a:solidFill>
              </a:rPr>
              <a:t>nya</a:t>
            </a:r>
            <a:r>
              <a:rPr lang="en-US" sz="2400" b="1" i="1" u="sng" dirty="0">
                <a:solidFill>
                  <a:srgbClr val="FF0000"/>
                </a:solidFill>
              </a:rPr>
              <a:t>, tidak </a:t>
            </a:r>
            <a:r>
              <a:rPr lang="en-US" sz="2400" b="1" i="1" u="sng" dirty="0" err="1">
                <a:solidFill>
                  <a:srgbClr val="FF0000"/>
                </a:solidFill>
              </a:rPr>
              <a:t>ngawang</a:t>
            </a:r>
            <a:r>
              <a:rPr lang="en-US" sz="2400" b="1" i="1" u="sng" dirty="0">
                <a:solidFill>
                  <a:srgbClr val="FF0000"/>
                </a:solidFill>
              </a:rPr>
              <a:t>- </a:t>
            </a:r>
            <a:r>
              <a:rPr lang="en-US" sz="2400" b="1" i="1" u="sng" dirty="0" err="1">
                <a:solidFill>
                  <a:srgbClr val="FF0000"/>
                </a:solidFill>
              </a:rPr>
              <a:t>ngawang</a:t>
            </a:r>
            <a:endParaRPr lang="en-US" sz="2400" b="1" i="1" u="sng" dirty="0">
              <a:solidFill>
                <a:srgbClr val="FF0000"/>
              </a:solidFill>
            </a:endParaRPr>
          </a:p>
        </p:txBody>
      </p:sp>
      <p:sp>
        <p:nvSpPr>
          <p:cNvPr id="29" name="TextBox 12">
            <a:extLst>
              <a:ext uri="{FF2B5EF4-FFF2-40B4-BE49-F238E27FC236}">
                <a16:creationId xmlns:a16="http://schemas.microsoft.com/office/drawing/2014/main" id="{9FC26E26-A85B-4FED-AD11-F1EEEAF7F2D5}"/>
              </a:ext>
            </a:extLst>
          </p:cNvPr>
          <p:cNvSpPr txBox="1"/>
          <p:nvPr/>
        </p:nvSpPr>
        <p:spPr>
          <a:xfrm>
            <a:off x="2819400" y="3168839"/>
            <a:ext cx="4283148" cy="427553"/>
          </a:xfrm>
          <a:prstGeom prst="rect">
            <a:avLst/>
          </a:prstGeom>
        </p:spPr>
        <p:txBody>
          <a:bodyPr wrap="square" lIns="0" tIns="0" rIns="0" bIns="0" rtlCol="0" anchor="t">
            <a:spAutoFit/>
          </a:bodyPr>
          <a:lstStyle/>
          <a:p>
            <a:pPr algn="just">
              <a:lnSpc>
                <a:spcPts val="3417"/>
              </a:lnSpc>
            </a:pPr>
            <a:r>
              <a:rPr lang="en-US" sz="2800" dirty="0">
                <a:solidFill>
                  <a:srgbClr val="0C8EB6"/>
                </a:solidFill>
                <a:latin typeface="Poppins"/>
                <a:ea typeface="Poppins"/>
                <a:cs typeface="Poppins"/>
                <a:sym typeface="Poppins"/>
              </a:rPr>
              <a:t>C. </a:t>
            </a:r>
            <a:r>
              <a:rPr lang="en-US" sz="2800" dirty="0" err="1">
                <a:solidFill>
                  <a:srgbClr val="0C8EB6"/>
                </a:solidFill>
                <a:latin typeface="Poppins"/>
                <a:ea typeface="Poppins"/>
                <a:cs typeface="Poppins"/>
                <a:sym typeface="Poppins"/>
              </a:rPr>
              <a:t>Tujuan</a:t>
            </a:r>
            <a:r>
              <a:rPr lang="en-US" sz="2800" dirty="0">
                <a:solidFill>
                  <a:srgbClr val="0C8EB6"/>
                </a:solidFill>
                <a:latin typeface="Poppins"/>
                <a:ea typeface="Poppins"/>
                <a:cs typeface="Poppins"/>
                <a:sym typeface="Poppins"/>
              </a:rPr>
              <a:t> </a:t>
            </a:r>
            <a:r>
              <a:rPr lang="en-US" sz="2800" dirty="0" err="1">
                <a:solidFill>
                  <a:srgbClr val="0C8EB6"/>
                </a:solidFill>
                <a:latin typeface="Poppins"/>
                <a:ea typeface="Poppins"/>
                <a:cs typeface="Poppins"/>
                <a:sym typeface="Poppins"/>
              </a:rPr>
              <a:t>Projek</a:t>
            </a:r>
            <a:endParaRPr lang="en-US" sz="2800" dirty="0">
              <a:solidFill>
                <a:srgbClr val="0C8EB6"/>
              </a:solidFill>
              <a:latin typeface="Poppins"/>
              <a:ea typeface="Poppins"/>
              <a:cs typeface="Poppins"/>
              <a:sym typeface="Poppins"/>
            </a:endParaRPr>
          </a:p>
        </p:txBody>
      </p:sp>
      <p:sp>
        <p:nvSpPr>
          <p:cNvPr id="30" name="TextBox 18">
            <a:extLst>
              <a:ext uri="{FF2B5EF4-FFF2-40B4-BE49-F238E27FC236}">
                <a16:creationId xmlns:a16="http://schemas.microsoft.com/office/drawing/2014/main" id="{02454E68-556C-4057-AB47-0FF89E3830AE}"/>
              </a:ext>
            </a:extLst>
          </p:cNvPr>
          <p:cNvSpPr txBox="1"/>
          <p:nvPr/>
        </p:nvSpPr>
        <p:spPr>
          <a:xfrm>
            <a:off x="354403" y="5823988"/>
            <a:ext cx="17552597" cy="1609671"/>
          </a:xfrm>
          <a:prstGeom prst="rect">
            <a:avLst/>
          </a:prstGeom>
        </p:spPr>
        <p:txBody>
          <a:bodyPr wrap="square" lIns="0" tIns="0" rIns="0" bIns="0" rtlCol="0" anchor="t">
            <a:spAutoFit/>
          </a:bodyPr>
          <a:lstStyle/>
          <a:p>
            <a:pPr marL="457200" indent="-457200">
              <a:lnSpc>
                <a:spcPct val="150000"/>
              </a:lnSpc>
              <a:buFont typeface="+mj-lt"/>
              <a:buAutoNum type="arabicPeriod"/>
            </a:pPr>
            <a:r>
              <a:rPr lang="en-US" sz="2400" dirty="0" err="1">
                <a:solidFill>
                  <a:srgbClr val="0C8EB6"/>
                </a:solidFill>
                <a:latin typeface="Poppins"/>
                <a:ea typeface="Poppins"/>
                <a:cs typeface="Poppins"/>
                <a:sym typeface="Poppins"/>
              </a:rPr>
              <a:t>Mengubah</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absensi</a:t>
            </a:r>
            <a:r>
              <a:rPr lang="en-US" sz="2400" dirty="0">
                <a:solidFill>
                  <a:srgbClr val="0C8EB6"/>
                </a:solidFill>
                <a:latin typeface="Poppins"/>
                <a:ea typeface="Poppins"/>
                <a:cs typeface="Poppins"/>
                <a:sym typeface="Poppins"/>
              </a:rPr>
              <a:t> </a:t>
            </a:r>
            <a:r>
              <a:rPr lang="en-US" sz="2400" b="1" dirty="0">
                <a:solidFill>
                  <a:srgbClr val="0C8EB6"/>
                </a:solidFill>
                <a:latin typeface="Poppins"/>
                <a:ea typeface="Poppins"/>
                <a:cs typeface="Poppins"/>
                <a:sym typeface="Poppins"/>
              </a:rPr>
              <a:t>manual</a:t>
            </a:r>
            <a:r>
              <a:rPr lang="en-US" sz="2400" dirty="0">
                <a:solidFill>
                  <a:srgbClr val="0C8EB6"/>
                </a:solidFill>
                <a:latin typeface="Poppins"/>
                <a:ea typeface="Poppins"/>
                <a:cs typeface="Poppins"/>
                <a:sym typeface="Poppins"/>
              </a:rPr>
              <a:t> menjadi </a:t>
            </a:r>
            <a:r>
              <a:rPr lang="en-US" sz="2400" b="1" dirty="0">
                <a:solidFill>
                  <a:srgbClr val="0C8EB6"/>
                </a:solidFill>
                <a:latin typeface="Poppins"/>
                <a:ea typeface="Poppins"/>
                <a:cs typeface="Poppins"/>
                <a:sym typeface="Poppins"/>
              </a:rPr>
              <a:t>digital</a:t>
            </a:r>
            <a:r>
              <a:rPr lang="en-US" sz="2400" dirty="0">
                <a:solidFill>
                  <a:srgbClr val="0C8EB6"/>
                </a:solidFill>
                <a:latin typeface="Poppins"/>
                <a:ea typeface="Poppins"/>
                <a:cs typeface="Poppins"/>
                <a:sym typeface="Poppins"/>
              </a:rPr>
              <a:t> </a:t>
            </a:r>
            <a:r>
              <a:rPr lang="en-US" sz="2400" dirty="0">
                <a:solidFill>
                  <a:srgbClr val="0C8EB6"/>
                </a:solidFill>
                <a:latin typeface="Poppins"/>
                <a:ea typeface="Poppins"/>
                <a:cs typeface="Poppins"/>
                <a:sym typeface="Wingdings" panose="05000000000000000000" pitchFamily="2" charset="2"/>
              </a:rPr>
              <a:t> Finger print + Verify </a:t>
            </a:r>
            <a:r>
              <a:rPr lang="en-US" sz="2400" dirty="0" err="1">
                <a:solidFill>
                  <a:srgbClr val="0C8EB6"/>
                </a:solidFill>
                <a:latin typeface="Poppins"/>
                <a:ea typeface="Poppins"/>
                <a:cs typeface="Poppins"/>
                <a:sym typeface="Wingdings" panose="05000000000000000000" pitchFamily="2" charset="2"/>
              </a:rPr>
              <a:t>wajah</a:t>
            </a:r>
            <a:endParaRPr lang="en-US" sz="2400" dirty="0">
              <a:solidFill>
                <a:srgbClr val="0C8EB6"/>
              </a:solidFill>
              <a:latin typeface="Poppins"/>
              <a:ea typeface="Poppins"/>
              <a:cs typeface="Poppins"/>
              <a:sym typeface="Wingdings" panose="05000000000000000000" pitchFamily="2" charset="2"/>
            </a:endParaRPr>
          </a:p>
          <a:p>
            <a:pPr marL="457200" indent="-457200">
              <a:lnSpc>
                <a:spcPct val="150000"/>
              </a:lnSpc>
              <a:buFont typeface="+mj-lt"/>
              <a:buAutoNum type="arabicPeriod"/>
            </a:pPr>
            <a:r>
              <a:rPr lang="en-US" sz="2400" b="1" dirty="0" err="1">
                <a:solidFill>
                  <a:srgbClr val="0C8EB6"/>
                </a:solidFill>
                <a:latin typeface="Poppins"/>
                <a:ea typeface="Poppins"/>
                <a:cs typeface="Poppins"/>
                <a:sym typeface="Wingdings" panose="05000000000000000000" pitchFamily="2" charset="2"/>
              </a:rPr>
              <a:t>Otomatisasi</a:t>
            </a:r>
            <a:r>
              <a:rPr lang="en-US" sz="2400" dirty="0">
                <a:solidFill>
                  <a:srgbClr val="0C8EB6"/>
                </a:solidFill>
                <a:latin typeface="Poppins"/>
                <a:ea typeface="Poppins"/>
                <a:cs typeface="Poppins"/>
                <a:sym typeface="Wingdings" panose="05000000000000000000" pitchFamily="2" charset="2"/>
              </a:rPr>
              <a:t> </a:t>
            </a:r>
            <a:r>
              <a:rPr lang="en-US" sz="2400" dirty="0" err="1">
                <a:solidFill>
                  <a:srgbClr val="0C8EB6"/>
                </a:solidFill>
                <a:latin typeface="Poppins"/>
                <a:ea typeface="Poppins"/>
                <a:cs typeface="Poppins"/>
                <a:sym typeface="Wingdings" panose="05000000000000000000" pitchFamily="2" charset="2"/>
              </a:rPr>
              <a:t>perekapan</a:t>
            </a:r>
            <a:r>
              <a:rPr lang="en-US" sz="2400" dirty="0">
                <a:solidFill>
                  <a:srgbClr val="0C8EB6"/>
                </a:solidFill>
                <a:latin typeface="Poppins"/>
                <a:ea typeface="Poppins"/>
                <a:cs typeface="Poppins"/>
                <a:sym typeface="Wingdings" panose="05000000000000000000" pitchFamily="2" charset="2"/>
              </a:rPr>
              <a:t>, </a:t>
            </a:r>
            <a:r>
              <a:rPr lang="en-US" sz="2400" dirty="0" err="1">
                <a:solidFill>
                  <a:srgbClr val="0C8EB6"/>
                </a:solidFill>
                <a:latin typeface="Poppins"/>
                <a:ea typeface="Poppins"/>
                <a:cs typeface="Poppins"/>
                <a:sym typeface="Wingdings" panose="05000000000000000000" pitchFamily="2" charset="2"/>
              </a:rPr>
              <a:t>ovt</a:t>
            </a:r>
            <a:r>
              <a:rPr lang="en-US" sz="2400" dirty="0">
                <a:solidFill>
                  <a:srgbClr val="0C8EB6"/>
                </a:solidFill>
                <a:latin typeface="Poppins"/>
                <a:ea typeface="Poppins"/>
                <a:cs typeface="Poppins"/>
                <a:sym typeface="Wingdings" panose="05000000000000000000" pitchFamily="2" charset="2"/>
              </a:rPr>
              <a:t>, </a:t>
            </a:r>
            <a:r>
              <a:rPr lang="en-US" sz="2400" dirty="0" err="1">
                <a:solidFill>
                  <a:srgbClr val="0C8EB6"/>
                </a:solidFill>
                <a:latin typeface="Poppins"/>
                <a:ea typeface="Poppins"/>
                <a:cs typeface="Poppins"/>
                <a:sym typeface="Wingdings" panose="05000000000000000000" pitchFamily="2" charset="2"/>
              </a:rPr>
              <a:t>cuti</a:t>
            </a:r>
            <a:r>
              <a:rPr lang="en-US" sz="2400" dirty="0">
                <a:solidFill>
                  <a:srgbClr val="0C8EB6"/>
                </a:solidFill>
                <a:latin typeface="Poppins"/>
                <a:ea typeface="Poppins"/>
                <a:cs typeface="Poppins"/>
                <a:sym typeface="Wingdings" panose="05000000000000000000" pitchFamily="2" charset="2"/>
              </a:rPr>
              <a:t>, izin, </a:t>
            </a:r>
            <a:r>
              <a:rPr lang="en-US" sz="2400" dirty="0" err="1">
                <a:solidFill>
                  <a:srgbClr val="0C8EB6"/>
                </a:solidFill>
                <a:latin typeface="Poppins"/>
                <a:ea typeface="Poppins"/>
                <a:cs typeface="Poppins"/>
                <a:sym typeface="Wingdings" panose="05000000000000000000" pitchFamily="2" charset="2"/>
              </a:rPr>
              <a:t>absensi</a:t>
            </a:r>
            <a:r>
              <a:rPr lang="en-US" sz="2400" dirty="0">
                <a:solidFill>
                  <a:srgbClr val="0C8EB6"/>
                </a:solidFill>
                <a:latin typeface="Poppins"/>
                <a:ea typeface="Poppins"/>
                <a:cs typeface="Poppins"/>
                <a:sym typeface="Wingdings" panose="05000000000000000000" pitchFamily="2" charset="2"/>
              </a:rPr>
              <a:t> </a:t>
            </a:r>
            <a:r>
              <a:rPr lang="en-US" sz="2400" dirty="0" err="1">
                <a:solidFill>
                  <a:srgbClr val="0C8EB6"/>
                </a:solidFill>
                <a:latin typeface="Poppins"/>
                <a:ea typeface="Poppins"/>
                <a:cs typeface="Poppins"/>
                <a:sym typeface="Wingdings" panose="05000000000000000000" pitchFamily="2" charset="2"/>
              </a:rPr>
              <a:t>harian</a:t>
            </a:r>
            <a:r>
              <a:rPr lang="en-US" sz="2400" dirty="0">
                <a:solidFill>
                  <a:srgbClr val="0C8EB6"/>
                </a:solidFill>
                <a:latin typeface="Poppins"/>
                <a:ea typeface="Poppins"/>
                <a:cs typeface="Poppins"/>
                <a:sym typeface="Wingdings" panose="05000000000000000000" pitchFamily="2" charset="2"/>
              </a:rPr>
              <a:t>, </a:t>
            </a:r>
            <a:r>
              <a:rPr lang="en-US" sz="2400" dirty="0" err="1">
                <a:solidFill>
                  <a:srgbClr val="0C8EB6"/>
                </a:solidFill>
                <a:latin typeface="Poppins"/>
                <a:ea typeface="Poppins"/>
                <a:cs typeface="Poppins"/>
                <a:sym typeface="Wingdings" panose="05000000000000000000" pitchFamily="2" charset="2"/>
              </a:rPr>
              <a:t>bulanan</a:t>
            </a:r>
            <a:r>
              <a:rPr lang="en-US" sz="2400" dirty="0">
                <a:solidFill>
                  <a:srgbClr val="0C8EB6"/>
                </a:solidFill>
                <a:latin typeface="Poppins"/>
                <a:ea typeface="Poppins"/>
                <a:cs typeface="Poppins"/>
                <a:sym typeface="Wingdings" panose="05000000000000000000" pitchFamily="2" charset="2"/>
              </a:rPr>
              <a:t>, dan </a:t>
            </a:r>
            <a:r>
              <a:rPr lang="en-US" sz="2400" dirty="0" err="1">
                <a:solidFill>
                  <a:srgbClr val="0C8EB6"/>
                </a:solidFill>
                <a:latin typeface="Poppins"/>
                <a:ea typeface="Poppins"/>
                <a:cs typeface="Poppins"/>
                <a:sym typeface="Wingdings" panose="05000000000000000000" pitchFamily="2" charset="2"/>
              </a:rPr>
              <a:t>fy</a:t>
            </a:r>
            <a:r>
              <a:rPr lang="en-US" sz="2400" dirty="0">
                <a:solidFill>
                  <a:srgbClr val="0C8EB6"/>
                </a:solidFill>
                <a:latin typeface="Poppins"/>
                <a:ea typeface="Poppins"/>
                <a:cs typeface="Poppins"/>
                <a:sym typeface="Wingdings" panose="05000000000000000000" pitchFamily="2" charset="2"/>
              </a:rPr>
              <a:t> by web and mobile </a:t>
            </a:r>
            <a:r>
              <a:rPr lang="en-US" sz="2400" dirty="0" err="1">
                <a:solidFill>
                  <a:srgbClr val="0C8EB6"/>
                </a:solidFill>
                <a:latin typeface="Poppins"/>
                <a:ea typeface="Poppins"/>
                <a:cs typeface="Poppins"/>
                <a:sym typeface="Wingdings" panose="05000000000000000000" pitchFamily="2" charset="2"/>
              </a:rPr>
              <a:t>aplikasi</a:t>
            </a:r>
            <a:endParaRPr lang="en-US" sz="2400" dirty="0">
              <a:solidFill>
                <a:srgbClr val="0C8EB6"/>
              </a:solidFill>
              <a:latin typeface="Poppins"/>
              <a:ea typeface="Poppins"/>
              <a:cs typeface="Poppins"/>
              <a:sym typeface="Wingdings" panose="05000000000000000000" pitchFamily="2" charset="2"/>
            </a:endParaRPr>
          </a:p>
          <a:p>
            <a:pPr marL="457200" indent="-457200">
              <a:lnSpc>
                <a:spcPct val="150000"/>
              </a:lnSpc>
              <a:buFont typeface="+mj-lt"/>
              <a:buAutoNum type="arabicPeriod"/>
            </a:pPr>
            <a:r>
              <a:rPr lang="en-US" sz="2400" dirty="0">
                <a:solidFill>
                  <a:srgbClr val="0C8EB6"/>
                </a:solidFill>
                <a:latin typeface="Poppins"/>
                <a:ea typeface="Poppins"/>
                <a:cs typeface="Poppins"/>
                <a:sym typeface="Wingdings" panose="05000000000000000000" pitchFamily="2" charset="2"/>
              </a:rPr>
              <a:t>Membuat </a:t>
            </a:r>
            <a:r>
              <a:rPr lang="en-US" sz="2400" b="1" dirty="0">
                <a:solidFill>
                  <a:srgbClr val="0C8EB6"/>
                </a:solidFill>
                <a:latin typeface="Poppins"/>
                <a:ea typeface="Poppins"/>
                <a:cs typeface="Poppins"/>
                <a:sym typeface="Wingdings" panose="05000000000000000000" pitchFamily="2" charset="2"/>
              </a:rPr>
              <a:t>Digital</a:t>
            </a:r>
            <a:r>
              <a:rPr lang="en-US" sz="2400" dirty="0">
                <a:solidFill>
                  <a:srgbClr val="0C8EB6"/>
                </a:solidFill>
                <a:latin typeface="Poppins"/>
                <a:ea typeface="Poppins"/>
                <a:cs typeface="Poppins"/>
                <a:sym typeface="Wingdings" panose="05000000000000000000" pitchFamily="2" charset="2"/>
              </a:rPr>
              <a:t> </a:t>
            </a:r>
            <a:r>
              <a:rPr lang="en-US" sz="2400" b="1" dirty="0">
                <a:solidFill>
                  <a:srgbClr val="0C8EB6"/>
                </a:solidFill>
                <a:latin typeface="Poppins"/>
                <a:ea typeface="Poppins"/>
                <a:cs typeface="Poppins"/>
                <a:sym typeface="Wingdings" panose="05000000000000000000" pitchFamily="2" charset="2"/>
              </a:rPr>
              <a:t>Approval</a:t>
            </a:r>
            <a:r>
              <a:rPr lang="en-US" sz="2400" dirty="0">
                <a:solidFill>
                  <a:srgbClr val="0C8EB6"/>
                </a:solidFill>
                <a:latin typeface="Poppins"/>
                <a:ea typeface="Poppins"/>
                <a:cs typeface="Poppins"/>
                <a:sym typeface="Wingdings" panose="05000000000000000000" pitchFamily="2" charset="2"/>
              </a:rPr>
              <a:t> Manager </a:t>
            </a:r>
            <a:r>
              <a:rPr lang="en-US" sz="2400" dirty="0" err="1">
                <a:solidFill>
                  <a:srgbClr val="0C8EB6"/>
                </a:solidFill>
                <a:latin typeface="Poppins"/>
                <a:ea typeface="Poppins"/>
                <a:cs typeface="Poppins"/>
                <a:sym typeface="Wingdings" panose="05000000000000000000" pitchFamily="2" charset="2"/>
              </a:rPr>
              <a:t>untuk</a:t>
            </a:r>
            <a:r>
              <a:rPr lang="en-US" sz="2400" dirty="0">
                <a:solidFill>
                  <a:srgbClr val="0C8EB6"/>
                </a:solidFill>
                <a:latin typeface="Poppins"/>
                <a:ea typeface="Poppins"/>
                <a:cs typeface="Poppins"/>
                <a:sym typeface="Wingdings" panose="05000000000000000000" pitchFamily="2" charset="2"/>
              </a:rPr>
              <a:t> auto </a:t>
            </a:r>
            <a:r>
              <a:rPr lang="en-US" sz="2400" dirty="0" err="1">
                <a:solidFill>
                  <a:srgbClr val="0C8EB6"/>
                </a:solidFill>
                <a:latin typeface="Poppins"/>
                <a:ea typeface="Poppins"/>
                <a:cs typeface="Poppins"/>
                <a:sym typeface="Wingdings" panose="05000000000000000000" pitchFamily="2" charset="2"/>
              </a:rPr>
              <a:t>kalkulasi</a:t>
            </a:r>
            <a:r>
              <a:rPr lang="en-US" sz="2400" dirty="0">
                <a:solidFill>
                  <a:srgbClr val="0C8EB6"/>
                </a:solidFill>
                <a:latin typeface="Poppins"/>
                <a:ea typeface="Poppins"/>
                <a:cs typeface="Poppins"/>
                <a:sym typeface="Wingdings" panose="05000000000000000000" pitchFamily="2" charset="2"/>
              </a:rPr>
              <a:t> </a:t>
            </a:r>
            <a:r>
              <a:rPr lang="en-US" sz="2400" dirty="0" err="1">
                <a:solidFill>
                  <a:srgbClr val="0C8EB6"/>
                </a:solidFill>
                <a:latin typeface="Poppins"/>
                <a:ea typeface="Poppins"/>
                <a:cs typeface="Poppins"/>
                <a:sym typeface="Wingdings" panose="05000000000000000000" pitchFamily="2" charset="2"/>
              </a:rPr>
              <a:t>Gaji</a:t>
            </a:r>
            <a:r>
              <a:rPr lang="en-US" sz="2400" dirty="0">
                <a:solidFill>
                  <a:srgbClr val="0C8EB6"/>
                </a:solidFill>
                <a:latin typeface="Poppins"/>
                <a:ea typeface="Poppins"/>
                <a:cs typeface="Poppins"/>
                <a:sym typeface="Wingdings" panose="05000000000000000000" pitchFamily="2" charset="2"/>
              </a:rPr>
              <a:t>, Bonus, dan </a:t>
            </a:r>
            <a:r>
              <a:rPr lang="en-US" sz="2400" dirty="0" err="1">
                <a:solidFill>
                  <a:srgbClr val="0C8EB6"/>
                </a:solidFill>
                <a:latin typeface="Poppins"/>
                <a:ea typeface="Poppins"/>
                <a:cs typeface="Poppins"/>
                <a:sym typeface="Wingdings" panose="05000000000000000000" pitchFamily="2" charset="2"/>
              </a:rPr>
              <a:t>Rekomendasi</a:t>
            </a:r>
            <a:r>
              <a:rPr lang="en-US" sz="2400" dirty="0">
                <a:solidFill>
                  <a:srgbClr val="0C8EB6"/>
                </a:solidFill>
                <a:latin typeface="Poppins"/>
                <a:ea typeface="Poppins"/>
                <a:cs typeface="Poppins"/>
                <a:sym typeface="Wingdings" panose="05000000000000000000" pitchFamily="2" charset="2"/>
              </a:rPr>
              <a:t> best </a:t>
            </a:r>
            <a:r>
              <a:rPr lang="en-US" sz="2400" dirty="0" err="1">
                <a:solidFill>
                  <a:srgbClr val="0C8EB6"/>
                </a:solidFill>
                <a:latin typeface="Poppins"/>
                <a:ea typeface="Poppins"/>
                <a:cs typeface="Poppins"/>
                <a:sym typeface="Wingdings" panose="05000000000000000000" pitchFamily="2" charset="2"/>
              </a:rPr>
              <a:t>employess</a:t>
            </a:r>
            <a:endParaRPr lang="en-US" sz="2400" dirty="0">
              <a:solidFill>
                <a:srgbClr val="0C8EB6"/>
              </a:solidFill>
              <a:latin typeface="Poppins"/>
              <a:ea typeface="Poppins"/>
              <a:cs typeface="Poppins"/>
              <a:sym typeface="Poppins"/>
            </a:endParaRPr>
          </a:p>
        </p:txBody>
      </p:sp>
      <p:sp>
        <p:nvSpPr>
          <p:cNvPr id="31" name="TextBox 18">
            <a:extLst>
              <a:ext uri="{FF2B5EF4-FFF2-40B4-BE49-F238E27FC236}">
                <a16:creationId xmlns:a16="http://schemas.microsoft.com/office/drawing/2014/main" id="{B5F3B4DA-1962-436B-BB03-A4AF5FAE3936}"/>
              </a:ext>
            </a:extLst>
          </p:cNvPr>
          <p:cNvSpPr txBox="1"/>
          <p:nvPr/>
        </p:nvSpPr>
        <p:spPr>
          <a:xfrm>
            <a:off x="0" y="8059055"/>
            <a:ext cx="18288000" cy="413190"/>
          </a:xfrm>
          <a:prstGeom prst="rect">
            <a:avLst/>
          </a:prstGeom>
        </p:spPr>
        <p:txBody>
          <a:bodyPr wrap="square" lIns="0" tIns="0" rIns="0" bIns="0" rtlCol="0" anchor="t">
            <a:spAutoFit/>
          </a:bodyPr>
          <a:lstStyle/>
          <a:p>
            <a:pPr algn="ctr">
              <a:lnSpc>
                <a:spcPts val="3417"/>
              </a:lnSpc>
            </a:pPr>
            <a:r>
              <a:rPr lang="en-US" sz="2400" dirty="0">
                <a:solidFill>
                  <a:srgbClr val="0C8EB6"/>
                </a:solidFill>
                <a:latin typeface="Poppins"/>
                <a:ea typeface="Poppins"/>
                <a:cs typeface="Poppins"/>
                <a:sym typeface="Poppins"/>
              </a:rPr>
              <a:t>Jadi </a:t>
            </a:r>
            <a:r>
              <a:rPr lang="en-US" sz="2400" dirty="0" err="1">
                <a:solidFill>
                  <a:srgbClr val="0C8EB6"/>
                </a:solidFill>
                <a:latin typeface="Poppins"/>
                <a:ea typeface="Poppins"/>
                <a:cs typeface="Poppins"/>
                <a:sym typeface="Poppins"/>
              </a:rPr>
              <a:t>kita</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melakukan</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Perubahan</a:t>
            </a:r>
            <a:r>
              <a:rPr lang="en-US" sz="2400" dirty="0">
                <a:solidFill>
                  <a:srgbClr val="0C8EB6"/>
                </a:solidFill>
                <a:latin typeface="Poppins"/>
                <a:ea typeface="Poppins"/>
                <a:cs typeface="Poppins"/>
                <a:sym typeface="Poppins"/>
              </a:rPr>
              <a:t> SI manual ke </a:t>
            </a:r>
            <a:r>
              <a:rPr lang="en-US" sz="2400" dirty="0" err="1">
                <a:solidFill>
                  <a:srgbClr val="0C8EB6"/>
                </a:solidFill>
                <a:latin typeface="Poppins"/>
                <a:ea typeface="Poppins"/>
                <a:cs typeface="Poppins"/>
                <a:sym typeface="Poppins"/>
              </a:rPr>
              <a:t>berbasis</a:t>
            </a:r>
            <a:r>
              <a:rPr lang="en-US" sz="2400" dirty="0">
                <a:solidFill>
                  <a:srgbClr val="0C8EB6"/>
                </a:solidFill>
                <a:latin typeface="Poppins"/>
                <a:ea typeface="Poppins"/>
                <a:cs typeface="Poppins"/>
                <a:sym typeface="Poppins"/>
              </a:rPr>
              <a:t> Komputer </a:t>
            </a:r>
            <a:r>
              <a:rPr lang="en-US" sz="2400" dirty="0" err="1">
                <a:solidFill>
                  <a:srgbClr val="0C8EB6"/>
                </a:solidFill>
                <a:latin typeface="Poppins"/>
                <a:ea typeface="Poppins"/>
                <a:cs typeface="Poppins"/>
                <a:sym typeface="Poppins"/>
              </a:rPr>
              <a:t>atau</a:t>
            </a:r>
            <a:r>
              <a:rPr lang="en-US" sz="2400" dirty="0">
                <a:solidFill>
                  <a:srgbClr val="0C8EB6"/>
                </a:solidFill>
                <a:latin typeface="Poppins"/>
                <a:ea typeface="Poppins"/>
                <a:cs typeface="Poppins"/>
                <a:sym typeface="Poppins"/>
              </a:rPr>
              <a:t> di </a:t>
            </a:r>
            <a:r>
              <a:rPr lang="en-US" sz="2400" dirty="0" err="1">
                <a:solidFill>
                  <a:srgbClr val="0C8EB6"/>
                </a:solidFill>
                <a:latin typeface="Poppins"/>
                <a:ea typeface="Poppins"/>
                <a:cs typeface="Poppins"/>
                <a:sym typeface="Poppins"/>
              </a:rPr>
              <a:t>sebut</a:t>
            </a:r>
            <a:r>
              <a:rPr lang="en-US" sz="2400" dirty="0">
                <a:solidFill>
                  <a:srgbClr val="0C8EB6"/>
                </a:solidFill>
                <a:latin typeface="Poppins"/>
                <a:ea typeface="Poppins"/>
                <a:cs typeface="Poppins"/>
                <a:sym typeface="Poppins"/>
              </a:rPr>
              <a:t> juga </a:t>
            </a:r>
            <a:r>
              <a:rPr lang="en-US" sz="2400" dirty="0" err="1">
                <a:solidFill>
                  <a:srgbClr val="0C8EB6"/>
                </a:solidFill>
                <a:latin typeface="Poppins"/>
                <a:ea typeface="Poppins"/>
                <a:cs typeface="Poppins"/>
                <a:sym typeface="Poppins"/>
              </a:rPr>
              <a:t>dengan</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Digitalisasi</a:t>
            </a:r>
            <a:endParaRPr lang="en-US" sz="2400" dirty="0">
              <a:solidFill>
                <a:srgbClr val="0C8EB6"/>
              </a:solidFill>
              <a:latin typeface="Poppins"/>
              <a:ea typeface="Poppins"/>
              <a:cs typeface="Poppins"/>
              <a:sym typeface="Poppins"/>
            </a:endParaRPr>
          </a:p>
        </p:txBody>
      </p:sp>
      <p:grpSp>
        <p:nvGrpSpPr>
          <p:cNvPr id="7" name="Group 6">
            <a:extLst>
              <a:ext uri="{FF2B5EF4-FFF2-40B4-BE49-F238E27FC236}">
                <a16:creationId xmlns:a16="http://schemas.microsoft.com/office/drawing/2014/main" id="{1203137E-DF6F-43EE-B0D6-CFBE6DD0AA39}"/>
              </a:ext>
            </a:extLst>
          </p:cNvPr>
          <p:cNvGrpSpPr/>
          <p:nvPr/>
        </p:nvGrpSpPr>
        <p:grpSpPr>
          <a:xfrm>
            <a:off x="364396" y="2543496"/>
            <a:ext cx="2362200" cy="1569404"/>
            <a:chOff x="5435759" y="2672198"/>
            <a:chExt cx="2362200" cy="1569404"/>
          </a:xfrm>
        </p:grpSpPr>
        <p:grpSp>
          <p:nvGrpSpPr>
            <p:cNvPr id="35" name="Group 2">
              <a:extLst>
                <a:ext uri="{FF2B5EF4-FFF2-40B4-BE49-F238E27FC236}">
                  <a16:creationId xmlns:a16="http://schemas.microsoft.com/office/drawing/2014/main" id="{8FC92335-82A4-4B8C-854D-D69074F0F080}"/>
                </a:ext>
              </a:extLst>
            </p:cNvPr>
            <p:cNvGrpSpPr/>
            <p:nvPr/>
          </p:nvGrpSpPr>
          <p:grpSpPr>
            <a:xfrm>
              <a:off x="5435759" y="2672198"/>
              <a:ext cx="2362200" cy="1569404"/>
              <a:chOff x="0" y="0"/>
              <a:chExt cx="2487598" cy="2709333"/>
            </a:xfrm>
          </p:grpSpPr>
          <p:sp>
            <p:nvSpPr>
              <p:cNvPr id="36" name="Freeform 3">
                <a:extLst>
                  <a:ext uri="{FF2B5EF4-FFF2-40B4-BE49-F238E27FC236}">
                    <a16:creationId xmlns:a16="http://schemas.microsoft.com/office/drawing/2014/main" id="{C8D7D51B-5076-4FF3-8C35-53F9AD245C36}"/>
                  </a:ext>
                </a:extLst>
              </p:cNvPr>
              <p:cNvSpPr/>
              <p:nvPr/>
            </p:nvSpPr>
            <p:spPr>
              <a:xfrm>
                <a:off x="0" y="0"/>
                <a:ext cx="2487598" cy="2709333"/>
              </a:xfrm>
              <a:custGeom>
                <a:avLst/>
                <a:gdLst/>
                <a:ahLst/>
                <a:cxnLst/>
                <a:rect l="l" t="t" r="r" b="b"/>
                <a:pathLst>
                  <a:path w="2487598" h="2709333">
                    <a:moveTo>
                      <a:pt x="81968" y="0"/>
                    </a:moveTo>
                    <a:lnTo>
                      <a:pt x="2405630" y="0"/>
                    </a:lnTo>
                    <a:cubicBezTo>
                      <a:pt x="2450899" y="0"/>
                      <a:pt x="2487598" y="36698"/>
                      <a:pt x="2487598" y="81968"/>
                    </a:cubicBezTo>
                    <a:lnTo>
                      <a:pt x="2487598" y="2627366"/>
                    </a:lnTo>
                    <a:cubicBezTo>
                      <a:pt x="2487598" y="2649105"/>
                      <a:pt x="2478962" y="2669954"/>
                      <a:pt x="2463590" y="2685325"/>
                    </a:cubicBezTo>
                    <a:cubicBezTo>
                      <a:pt x="2448218" y="2700697"/>
                      <a:pt x="2427369" y="2709333"/>
                      <a:pt x="2405630" y="2709333"/>
                    </a:cubicBezTo>
                    <a:lnTo>
                      <a:pt x="81968" y="2709333"/>
                    </a:lnTo>
                    <a:cubicBezTo>
                      <a:pt x="36698" y="2709333"/>
                      <a:pt x="0" y="2672635"/>
                      <a:pt x="0" y="2627366"/>
                    </a:cubicBezTo>
                    <a:lnTo>
                      <a:pt x="0" y="81968"/>
                    </a:lnTo>
                    <a:cubicBezTo>
                      <a:pt x="0" y="60228"/>
                      <a:pt x="8636" y="39380"/>
                      <a:pt x="24008" y="24008"/>
                    </a:cubicBezTo>
                    <a:cubicBezTo>
                      <a:pt x="39380" y="8636"/>
                      <a:pt x="60228" y="0"/>
                      <a:pt x="81968"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37" name="TextBox 4">
                <a:extLst>
                  <a:ext uri="{FF2B5EF4-FFF2-40B4-BE49-F238E27FC236}">
                    <a16:creationId xmlns:a16="http://schemas.microsoft.com/office/drawing/2014/main" id="{59FE8B4B-FE8D-4CF9-BF5C-6F7FC600696B}"/>
                  </a:ext>
                </a:extLst>
              </p:cNvPr>
              <p:cNvSpPr txBox="1"/>
              <p:nvPr/>
            </p:nvSpPr>
            <p:spPr>
              <a:xfrm>
                <a:off x="0" y="-38100"/>
                <a:ext cx="2487598" cy="2747433"/>
              </a:xfrm>
              <a:prstGeom prst="rect">
                <a:avLst/>
              </a:prstGeom>
            </p:spPr>
            <p:txBody>
              <a:bodyPr lIns="50800" tIns="50800" rIns="50800" bIns="50800" rtlCol="0" anchor="ctr"/>
              <a:lstStyle/>
              <a:p>
                <a:pPr algn="ctr">
                  <a:lnSpc>
                    <a:spcPts val="2659"/>
                  </a:lnSpc>
                </a:pPr>
                <a:endParaRPr/>
              </a:p>
            </p:txBody>
          </p:sp>
        </p:grpSp>
        <p:pic>
          <p:nvPicPr>
            <p:cNvPr id="6" name="Picture 5">
              <a:extLst>
                <a:ext uri="{FF2B5EF4-FFF2-40B4-BE49-F238E27FC236}">
                  <a16:creationId xmlns:a16="http://schemas.microsoft.com/office/drawing/2014/main" id="{A0DA9E37-8ABC-4456-A350-B8B13291F80B}"/>
                </a:ext>
              </a:extLst>
            </p:cNvPr>
            <p:cNvPicPr>
              <a:picLocks noChangeAspect="1"/>
            </p:cNvPicPr>
            <p:nvPr/>
          </p:nvPicPr>
          <p:blipFill>
            <a:blip r:embed="rId5"/>
            <a:stretch>
              <a:fillRect/>
            </a:stretch>
          </p:blipFill>
          <p:spPr>
            <a:xfrm>
              <a:off x="5917588" y="2717191"/>
              <a:ext cx="1398542" cy="1398542"/>
            </a:xfrm>
            <a:prstGeom prst="rect">
              <a:avLst/>
            </a:prstGeom>
          </p:spPr>
        </p:pic>
      </p:grpSp>
      <p:sp>
        <p:nvSpPr>
          <p:cNvPr id="38" name="Rectangle: Rounded Corners 37">
            <a:hlinkClick r:id="rId6" action="ppaction://hlinksldjump"/>
            <a:extLst>
              <a:ext uri="{FF2B5EF4-FFF2-40B4-BE49-F238E27FC236}">
                <a16:creationId xmlns:a16="http://schemas.microsoft.com/office/drawing/2014/main" id="{277CD35E-C55C-4DC3-83F3-147D5AF7083A}"/>
              </a:ext>
            </a:extLst>
          </p:cNvPr>
          <p:cNvSpPr/>
          <p:nvPr/>
        </p:nvSpPr>
        <p:spPr>
          <a:xfrm>
            <a:off x="10783305"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13">
            <a:extLst>
              <a:ext uri="{FF2B5EF4-FFF2-40B4-BE49-F238E27FC236}">
                <a16:creationId xmlns:a16="http://schemas.microsoft.com/office/drawing/2014/main" id="{51CE64AA-A971-482B-8652-E353D029F2BB}"/>
              </a:ext>
            </a:extLst>
          </p:cNvPr>
          <p:cNvSpPr txBox="1"/>
          <p:nvPr/>
        </p:nvSpPr>
        <p:spPr>
          <a:xfrm>
            <a:off x="10823857" y="828704"/>
            <a:ext cx="1318404" cy="350674"/>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rgbClr val="0C8EB6"/>
                </a:solidFill>
                <a:latin typeface="Poppins Bold"/>
                <a:ea typeface="Poppins Bold"/>
                <a:cs typeface="Poppins Bold"/>
                <a:sym typeface="Poppins Bold"/>
              </a:rPr>
              <a:t>HOME</a:t>
            </a:r>
          </a:p>
        </p:txBody>
      </p:sp>
      <p:sp>
        <p:nvSpPr>
          <p:cNvPr id="40" name="Rectangle: Rounded Corners 39">
            <a:hlinkClick r:id="rId7" action="ppaction://hlinksldjump"/>
            <a:extLst>
              <a:ext uri="{FF2B5EF4-FFF2-40B4-BE49-F238E27FC236}">
                <a16:creationId xmlns:a16="http://schemas.microsoft.com/office/drawing/2014/main" id="{BF82A766-9DA0-435F-AEC9-CED0D54F8E23}"/>
              </a:ext>
            </a:extLst>
          </p:cNvPr>
          <p:cNvSpPr/>
          <p:nvPr/>
        </p:nvSpPr>
        <p:spPr>
          <a:xfrm>
            <a:off x="12578450"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14">
            <a:extLst>
              <a:ext uri="{FF2B5EF4-FFF2-40B4-BE49-F238E27FC236}">
                <a16:creationId xmlns:a16="http://schemas.microsoft.com/office/drawing/2014/main" id="{B354C94A-1715-4DE2-A0FF-5B25C1C27BEC}"/>
              </a:ext>
            </a:extLst>
          </p:cNvPr>
          <p:cNvSpPr txBox="1"/>
          <p:nvPr/>
        </p:nvSpPr>
        <p:spPr>
          <a:xfrm>
            <a:off x="12535905" y="828704"/>
            <a:ext cx="1512319" cy="329449"/>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rgbClr val="0C8EB6"/>
                </a:solidFill>
                <a:latin typeface="Poppins Bold"/>
                <a:cs typeface="Poppins Bold"/>
                <a:sym typeface="Poppins Bold"/>
              </a:rPr>
              <a:t>ABOUT</a:t>
            </a:r>
          </a:p>
        </p:txBody>
      </p:sp>
      <p:sp>
        <p:nvSpPr>
          <p:cNvPr id="42" name="Rectangle: Rounded Corners 41">
            <a:hlinkClick r:id="rId8" action="ppaction://hlinksldjump"/>
            <a:extLst>
              <a:ext uri="{FF2B5EF4-FFF2-40B4-BE49-F238E27FC236}">
                <a16:creationId xmlns:a16="http://schemas.microsoft.com/office/drawing/2014/main" id="{27149BCC-C8A8-4E7D-A398-2820704C614F}"/>
              </a:ext>
            </a:extLst>
          </p:cNvPr>
          <p:cNvSpPr/>
          <p:nvPr/>
        </p:nvSpPr>
        <p:spPr>
          <a:xfrm>
            <a:off x="14270102"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3EB1889C-9898-4344-B07B-B165CE1A72EF}"/>
              </a:ext>
            </a:extLst>
          </p:cNvPr>
          <p:cNvSpPr/>
          <p:nvPr/>
        </p:nvSpPr>
        <p:spPr>
          <a:xfrm>
            <a:off x="16078200"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15">
            <a:extLst>
              <a:ext uri="{FF2B5EF4-FFF2-40B4-BE49-F238E27FC236}">
                <a16:creationId xmlns:a16="http://schemas.microsoft.com/office/drawing/2014/main" id="{9B2863A8-4E42-4D67-B107-3CB28F6E7057}"/>
              </a:ext>
            </a:extLst>
          </p:cNvPr>
          <p:cNvSpPr txBox="1"/>
          <p:nvPr/>
        </p:nvSpPr>
        <p:spPr>
          <a:xfrm>
            <a:off x="14272619" y="820872"/>
            <a:ext cx="1442767" cy="329449"/>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chemeClr val="bg1"/>
                </a:solidFill>
                <a:latin typeface="Poppins Bold"/>
                <a:ea typeface="Poppins Bold"/>
                <a:cs typeface="Poppins Bold"/>
                <a:sym typeface="Poppins Bold"/>
              </a:rPr>
              <a:t>CONTENT</a:t>
            </a:r>
          </a:p>
        </p:txBody>
      </p:sp>
      <p:sp>
        <p:nvSpPr>
          <p:cNvPr id="45" name="TextBox 16">
            <a:extLst>
              <a:ext uri="{FF2B5EF4-FFF2-40B4-BE49-F238E27FC236}">
                <a16:creationId xmlns:a16="http://schemas.microsoft.com/office/drawing/2014/main" id="{C6787E23-C3F4-4DCF-AF6C-C99D08EF9649}"/>
              </a:ext>
            </a:extLst>
          </p:cNvPr>
          <p:cNvSpPr txBox="1"/>
          <p:nvPr/>
        </p:nvSpPr>
        <p:spPr>
          <a:xfrm>
            <a:off x="15494892" y="828704"/>
            <a:ext cx="1764408" cy="329449"/>
          </a:xfrm>
          <a:prstGeom prst="rect">
            <a:avLst/>
          </a:prstGeom>
        </p:spPr>
        <p:txBody>
          <a:bodyPr lIns="0" tIns="0" rIns="0" bIns="0" rtlCol="0" anchor="t">
            <a:spAutoFit/>
          </a:bodyPr>
          <a:lstStyle/>
          <a:p>
            <a:pPr marL="0" lvl="0" indent="0" algn="r">
              <a:lnSpc>
                <a:spcPts val="2721"/>
              </a:lnSpc>
              <a:spcBef>
                <a:spcPct val="0"/>
              </a:spcBef>
            </a:pPr>
            <a:r>
              <a:rPr lang="en-US" sz="1943" b="1" dirty="0">
                <a:solidFill>
                  <a:srgbClr val="0C8EB6"/>
                </a:solidFill>
                <a:latin typeface="Poppins Bold"/>
                <a:cs typeface="Poppins Bold"/>
                <a:sym typeface="Poppins Bold"/>
              </a:rPr>
              <a:t>OTHERS</a:t>
            </a:r>
          </a:p>
        </p:txBody>
      </p:sp>
    </p:spTree>
    <p:extLst>
      <p:ext uri="{BB962C8B-B14F-4D97-AF65-F5344CB8AC3E}">
        <p14:creationId xmlns:p14="http://schemas.microsoft.com/office/powerpoint/2010/main" val="2751390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3525854" y="-3924300"/>
            <a:ext cx="10678994" cy="5259610"/>
            <a:chOff x="0" y="0"/>
            <a:chExt cx="1252129" cy="616698"/>
          </a:xfrm>
        </p:grpSpPr>
        <p:sp>
          <p:nvSpPr>
            <p:cNvPr id="10" name="Freeform 10"/>
            <p:cNvSpPr/>
            <p:nvPr/>
          </p:nvSpPr>
          <p:spPr>
            <a:xfrm>
              <a:off x="0" y="0"/>
              <a:ext cx="1252129" cy="616698"/>
            </a:xfrm>
            <a:custGeom>
              <a:avLst/>
              <a:gdLst/>
              <a:ahLst/>
              <a:cxnLst/>
              <a:rect l="l" t="t" r="r" b="b"/>
              <a:pathLst>
                <a:path w="1252129" h="616698">
                  <a:moveTo>
                    <a:pt x="57272" y="0"/>
                  </a:moveTo>
                  <a:lnTo>
                    <a:pt x="1194857" y="0"/>
                  </a:lnTo>
                  <a:cubicBezTo>
                    <a:pt x="1226487" y="0"/>
                    <a:pt x="1252129" y="25642"/>
                    <a:pt x="1252129" y="57272"/>
                  </a:cubicBezTo>
                  <a:lnTo>
                    <a:pt x="1252129" y="559425"/>
                  </a:lnTo>
                  <a:cubicBezTo>
                    <a:pt x="1252129" y="574615"/>
                    <a:pt x="1246095" y="589182"/>
                    <a:pt x="1235354" y="599923"/>
                  </a:cubicBezTo>
                  <a:cubicBezTo>
                    <a:pt x="1224614" y="610664"/>
                    <a:pt x="1210046" y="616698"/>
                    <a:pt x="1194857" y="616698"/>
                  </a:cubicBezTo>
                  <a:lnTo>
                    <a:pt x="57272" y="616698"/>
                  </a:lnTo>
                  <a:cubicBezTo>
                    <a:pt x="25642" y="616698"/>
                    <a:pt x="0" y="591056"/>
                    <a:pt x="0" y="559425"/>
                  </a:cubicBezTo>
                  <a:lnTo>
                    <a:pt x="0" y="57272"/>
                  </a:lnTo>
                  <a:cubicBezTo>
                    <a:pt x="0" y="42083"/>
                    <a:pt x="6034" y="27515"/>
                    <a:pt x="16775" y="16775"/>
                  </a:cubicBezTo>
                  <a:cubicBezTo>
                    <a:pt x="27515" y="6034"/>
                    <a:pt x="42083" y="0"/>
                    <a:pt x="57272" y="0"/>
                  </a:cubicBezTo>
                  <a:close/>
                </a:path>
              </a:pathLst>
            </a:custGeom>
            <a:blipFill>
              <a:blip r:embed="rId2"/>
              <a:stretch>
                <a:fillRect t="-17763" b="-17763"/>
              </a:stretch>
            </a:blipFill>
          </p:spPr>
        </p:sp>
      </p:grpSp>
      <p:grpSp>
        <p:nvGrpSpPr>
          <p:cNvPr id="25" name="Group 24">
            <a:extLst>
              <a:ext uri="{FF2B5EF4-FFF2-40B4-BE49-F238E27FC236}">
                <a16:creationId xmlns:a16="http://schemas.microsoft.com/office/drawing/2014/main" id="{D0BDBAE1-A03C-4AFE-9ACC-6E0A8186D3E7}"/>
              </a:ext>
            </a:extLst>
          </p:cNvPr>
          <p:cNvGrpSpPr/>
          <p:nvPr/>
        </p:nvGrpSpPr>
        <p:grpSpPr>
          <a:xfrm>
            <a:off x="18059400" y="-3924300"/>
            <a:ext cx="8576489" cy="3205066"/>
            <a:chOff x="10407152" y="-1216051"/>
            <a:chExt cx="8576489" cy="3205066"/>
          </a:xfrm>
        </p:grpSpPr>
        <p:grpSp>
          <p:nvGrpSpPr>
            <p:cNvPr id="2" name="Group 2"/>
            <p:cNvGrpSpPr/>
            <p:nvPr/>
          </p:nvGrpSpPr>
          <p:grpSpPr>
            <a:xfrm>
              <a:off x="10407152" y="-1216051"/>
              <a:ext cx="8576489" cy="3205066"/>
              <a:chOff x="0" y="0"/>
              <a:chExt cx="2258828" cy="844133"/>
            </a:xfrm>
          </p:grpSpPr>
          <p:sp>
            <p:nvSpPr>
              <p:cNvPr id="3" name="Freeform 3"/>
              <p:cNvSpPr/>
              <p:nvPr/>
            </p:nvSpPr>
            <p:spPr>
              <a:xfrm>
                <a:off x="0" y="0"/>
                <a:ext cx="2258828" cy="844133"/>
              </a:xfrm>
              <a:custGeom>
                <a:avLst/>
                <a:gdLst/>
                <a:ahLst/>
                <a:cxnLst/>
                <a:rect l="l" t="t" r="r" b="b"/>
                <a:pathLst>
                  <a:path w="2258828" h="844133">
                    <a:moveTo>
                      <a:pt x="90269" y="0"/>
                    </a:moveTo>
                    <a:lnTo>
                      <a:pt x="2168559" y="0"/>
                    </a:lnTo>
                    <a:cubicBezTo>
                      <a:pt x="2218414" y="0"/>
                      <a:pt x="2258828" y="40415"/>
                      <a:pt x="2258828" y="90269"/>
                    </a:cubicBezTo>
                    <a:lnTo>
                      <a:pt x="2258828" y="753864"/>
                    </a:lnTo>
                    <a:cubicBezTo>
                      <a:pt x="2258828" y="803718"/>
                      <a:pt x="2218414" y="844133"/>
                      <a:pt x="2168559" y="844133"/>
                    </a:cubicBezTo>
                    <a:lnTo>
                      <a:pt x="90269" y="844133"/>
                    </a:lnTo>
                    <a:cubicBezTo>
                      <a:pt x="40415" y="844133"/>
                      <a:pt x="0" y="803718"/>
                      <a:pt x="0" y="753864"/>
                    </a:cubicBezTo>
                    <a:lnTo>
                      <a:pt x="0" y="90269"/>
                    </a:lnTo>
                    <a:cubicBezTo>
                      <a:pt x="0" y="40415"/>
                      <a:pt x="40415" y="0"/>
                      <a:pt x="90269"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4" name="TextBox 4"/>
              <p:cNvSpPr txBox="1"/>
              <p:nvPr/>
            </p:nvSpPr>
            <p:spPr>
              <a:xfrm>
                <a:off x="0" y="-38100"/>
                <a:ext cx="2258828" cy="882233"/>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10823857" y="828704"/>
              <a:ext cx="1318404" cy="350674"/>
            </a:xfrm>
            <a:prstGeom prst="rect">
              <a:avLst/>
            </a:prstGeom>
          </p:spPr>
          <p:txBody>
            <a:bodyPr lIns="0" tIns="0" rIns="0" bIns="0" rtlCol="0" anchor="t">
              <a:spAutoFit/>
            </a:bodyPr>
            <a:lstStyle/>
            <a:p>
              <a:pPr marL="0" lvl="0" indent="0" algn="ctr">
                <a:lnSpc>
                  <a:spcPts val="2721"/>
                </a:lnSpc>
                <a:spcBef>
                  <a:spcPct val="0"/>
                </a:spcBef>
              </a:pPr>
              <a:r>
                <a:rPr lang="en-US" sz="1943" b="1">
                  <a:solidFill>
                    <a:srgbClr val="FFFFFF"/>
                  </a:solidFill>
                  <a:latin typeface="Poppins Bold"/>
                  <a:ea typeface="Poppins Bold"/>
                  <a:cs typeface="Poppins Bold"/>
                  <a:sym typeface="Poppins Bold"/>
                </a:rPr>
                <a:t>HOME</a:t>
              </a:r>
            </a:p>
          </p:txBody>
        </p:sp>
        <p:sp>
          <p:nvSpPr>
            <p:cNvPr id="15" name="TextBox 15"/>
            <p:cNvSpPr txBox="1"/>
            <p:nvPr/>
          </p:nvSpPr>
          <p:spPr>
            <a:xfrm>
              <a:off x="12535905" y="828704"/>
              <a:ext cx="1512319" cy="350674"/>
            </a:xfrm>
            <a:prstGeom prst="rect">
              <a:avLst/>
            </a:prstGeom>
          </p:spPr>
          <p:txBody>
            <a:bodyPr lIns="0" tIns="0" rIns="0" bIns="0" rtlCol="0" anchor="t">
              <a:spAutoFit/>
            </a:bodyPr>
            <a:lstStyle/>
            <a:p>
              <a:pPr marL="0" lvl="0" indent="0" algn="ctr">
                <a:lnSpc>
                  <a:spcPts val="2721"/>
                </a:lnSpc>
                <a:spcBef>
                  <a:spcPct val="0"/>
                </a:spcBef>
              </a:pPr>
              <a:r>
                <a:rPr lang="en-US" sz="1943" b="1">
                  <a:solidFill>
                    <a:srgbClr val="FFFFFF"/>
                  </a:solidFill>
                  <a:latin typeface="Poppins Bold"/>
                  <a:ea typeface="Poppins Bold"/>
                  <a:cs typeface="Poppins Bold"/>
                  <a:sym typeface="Poppins Bold"/>
                </a:rPr>
                <a:t>ABOUT</a:t>
              </a:r>
            </a:p>
          </p:txBody>
        </p:sp>
        <p:sp>
          <p:nvSpPr>
            <p:cNvPr id="16" name="TextBox 16"/>
            <p:cNvSpPr txBox="1"/>
            <p:nvPr/>
          </p:nvSpPr>
          <p:spPr>
            <a:xfrm>
              <a:off x="14295837" y="820872"/>
              <a:ext cx="1442767" cy="350674"/>
            </a:xfrm>
            <a:prstGeom prst="rect">
              <a:avLst/>
            </a:prstGeom>
          </p:spPr>
          <p:txBody>
            <a:bodyPr lIns="0" tIns="0" rIns="0" bIns="0" rtlCol="0" anchor="t">
              <a:spAutoFit/>
            </a:bodyPr>
            <a:lstStyle/>
            <a:p>
              <a:pPr marL="0" lvl="0" indent="0" algn="ctr">
                <a:lnSpc>
                  <a:spcPts val="2721"/>
                </a:lnSpc>
                <a:spcBef>
                  <a:spcPct val="0"/>
                </a:spcBef>
              </a:pPr>
              <a:r>
                <a:rPr lang="en-US" sz="1943" b="1">
                  <a:solidFill>
                    <a:srgbClr val="0C8EB6"/>
                  </a:solidFill>
                  <a:latin typeface="Poppins Bold"/>
                  <a:ea typeface="Poppins Bold"/>
                  <a:cs typeface="Poppins Bold"/>
                  <a:sym typeface="Poppins Bold"/>
                </a:rPr>
                <a:t>CONTENT</a:t>
              </a:r>
            </a:p>
          </p:txBody>
        </p:sp>
        <p:sp>
          <p:nvSpPr>
            <p:cNvPr id="17" name="TextBox 17"/>
            <p:cNvSpPr txBox="1"/>
            <p:nvPr/>
          </p:nvSpPr>
          <p:spPr>
            <a:xfrm>
              <a:off x="15494892" y="828704"/>
              <a:ext cx="1764408" cy="350674"/>
            </a:xfrm>
            <a:prstGeom prst="rect">
              <a:avLst/>
            </a:prstGeom>
          </p:spPr>
          <p:txBody>
            <a:bodyPr lIns="0" tIns="0" rIns="0" bIns="0" rtlCol="0" anchor="t">
              <a:spAutoFit/>
            </a:bodyPr>
            <a:lstStyle/>
            <a:p>
              <a:pPr marL="0" lvl="0" indent="0" algn="r">
                <a:lnSpc>
                  <a:spcPts val="2721"/>
                </a:lnSpc>
                <a:spcBef>
                  <a:spcPct val="0"/>
                </a:spcBef>
              </a:pPr>
              <a:r>
                <a:rPr lang="en-US" sz="1943" b="1">
                  <a:solidFill>
                    <a:srgbClr val="FFFFFF"/>
                  </a:solidFill>
                  <a:latin typeface="Poppins Bold"/>
                  <a:ea typeface="Poppins Bold"/>
                  <a:cs typeface="Poppins Bold"/>
                  <a:sym typeface="Poppins Bold"/>
                </a:rPr>
                <a:t>OTHERS</a:t>
              </a:r>
            </a:p>
          </p:txBody>
        </p:sp>
      </p:grpSp>
      <p:grpSp>
        <p:nvGrpSpPr>
          <p:cNvPr id="19" name="Group 7">
            <a:extLst>
              <a:ext uri="{FF2B5EF4-FFF2-40B4-BE49-F238E27FC236}">
                <a16:creationId xmlns:a16="http://schemas.microsoft.com/office/drawing/2014/main" id="{A9CAA559-D851-4ED4-AC4C-3BC3110709B4}"/>
              </a:ext>
            </a:extLst>
          </p:cNvPr>
          <p:cNvGrpSpPr/>
          <p:nvPr/>
        </p:nvGrpSpPr>
        <p:grpSpPr>
          <a:xfrm>
            <a:off x="284979" y="1042971"/>
            <a:ext cx="295794" cy="1147761"/>
            <a:chOff x="0" y="0"/>
            <a:chExt cx="62581" cy="242832"/>
          </a:xfrm>
        </p:grpSpPr>
        <p:sp>
          <p:nvSpPr>
            <p:cNvPr id="20" name="Freeform 8">
              <a:extLst>
                <a:ext uri="{FF2B5EF4-FFF2-40B4-BE49-F238E27FC236}">
                  <a16:creationId xmlns:a16="http://schemas.microsoft.com/office/drawing/2014/main" id="{F592772E-1AB2-4EDB-B44B-441A7EA803DE}"/>
                </a:ext>
              </a:extLst>
            </p:cNvPr>
            <p:cNvSpPr/>
            <p:nvPr/>
          </p:nvSpPr>
          <p:spPr>
            <a:xfrm>
              <a:off x="0" y="0"/>
              <a:ext cx="62581" cy="242832"/>
            </a:xfrm>
            <a:custGeom>
              <a:avLst/>
              <a:gdLst/>
              <a:ahLst/>
              <a:cxnLst/>
              <a:rect l="l" t="t" r="r" b="b"/>
              <a:pathLst>
                <a:path w="62581" h="242832">
                  <a:moveTo>
                    <a:pt x="31291" y="0"/>
                  </a:moveTo>
                  <a:lnTo>
                    <a:pt x="31291" y="0"/>
                  </a:lnTo>
                  <a:cubicBezTo>
                    <a:pt x="39589" y="0"/>
                    <a:pt x="47548" y="3297"/>
                    <a:pt x="53416" y="9165"/>
                  </a:cubicBezTo>
                  <a:cubicBezTo>
                    <a:pt x="59285" y="15033"/>
                    <a:pt x="62581" y="22992"/>
                    <a:pt x="62581" y="31291"/>
                  </a:cubicBezTo>
                  <a:lnTo>
                    <a:pt x="62581" y="211542"/>
                  </a:lnTo>
                  <a:cubicBezTo>
                    <a:pt x="62581" y="228823"/>
                    <a:pt x="48572" y="242832"/>
                    <a:pt x="31291" y="242832"/>
                  </a:cubicBezTo>
                  <a:lnTo>
                    <a:pt x="31291" y="242832"/>
                  </a:lnTo>
                  <a:cubicBezTo>
                    <a:pt x="14009" y="242832"/>
                    <a:pt x="0" y="228823"/>
                    <a:pt x="0" y="211542"/>
                  </a:cubicBezTo>
                  <a:lnTo>
                    <a:pt x="0" y="31291"/>
                  </a:lnTo>
                  <a:cubicBezTo>
                    <a:pt x="0" y="14009"/>
                    <a:pt x="14009" y="0"/>
                    <a:pt x="31291"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21" name="TextBox 9">
              <a:extLst>
                <a:ext uri="{FF2B5EF4-FFF2-40B4-BE49-F238E27FC236}">
                  <a16:creationId xmlns:a16="http://schemas.microsoft.com/office/drawing/2014/main" id="{ABB43CC1-8EA2-4986-AB2B-DE1640E29D53}"/>
                </a:ext>
              </a:extLst>
            </p:cNvPr>
            <p:cNvSpPr txBox="1"/>
            <p:nvPr/>
          </p:nvSpPr>
          <p:spPr>
            <a:xfrm>
              <a:off x="0" y="-38100"/>
              <a:ext cx="62581" cy="280932"/>
            </a:xfrm>
            <a:prstGeom prst="rect">
              <a:avLst/>
            </a:prstGeom>
          </p:spPr>
          <p:txBody>
            <a:bodyPr lIns="50800" tIns="50800" rIns="50800" bIns="50800" rtlCol="0" anchor="ctr"/>
            <a:lstStyle/>
            <a:p>
              <a:pPr algn="ctr">
                <a:lnSpc>
                  <a:spcPts val="2659"/>
                </a:lnSpc>
              </a:pPr>
              <a:endParaRPr/>
            </a:p>
          </p:txBody>
        </p:sp>
      </p:grpSp>
      <p:sp>
        <p:nvSpPr>
          <p:cNvPr id="22" name="TextBox 11">
            <a:extLst>
              <a:ext uri="{FF2B5EF4-FFF2-40B4-BE49-F238E27FC236}">
                <a16:creationId xmlns:a16="http://schemas.microsoft.com/office/drawing/2014/main" id="{07D55B0F-E59C-459F-9E4B-BE9D9C0571A3}"/>
              </a:ext>
            </a:extLst>
          </p:cNvPr>
          <p:cNvSpPr txBox="1"/>
          <p:nvPr/>
        </p:nvSpPr>
        <p:spPr>
          <a:xfrm>
            <a:off x="852907" y="1100365"/>
            <a:ext cx="7661035" cy="1032975"/>
          </a:xfrm>
          <a:prstGeom prst="rect">
            <a:avLst/>
          </a:prstGeom>
        </p:spPr>
        <p:txBody>
          <a:bodyPr lIns="0" tIns="0" rIns="0" bIns="0" rtlCol="0" anchor="t">
            <a:spAutoFit/>
          </a:bodyPr>
          <a:lstStyle/>
          <a:p>
            <a:pPr algn="l">
              <a:lnSpc>
                <a:spcPts val="8547"/>
              </a:lnSpc>
            </a:pPr>
            <a:r>
              <a:rPr lang="en-US" sz="5400" b="1" dirty="0">
                <a:solidFill>
                  <a:srgbClr val="0C8EB6"/>
                </a:solidFill>
                <a:latin typeface="Poppins Bold"/>
                <a:ea typeface="Poppins Bold"/>
                <a:cs typeface="Poppins Bold"/>
                <a:sym typeface="Poppins Bold"/>
              </a:rPr>
              <a:t>1. </a:t>
            </a:r>
            <a:r>
              <a:rPr lang="en-US" sz="5400" b="1" dirty="0" err="1">
                <a:solidFill>
                  <a:srgbClr val="0C8EB6"/>
                </a:solidFill>
                <a:latin typeface="Poppins Bold"/>
                <a:ea typeface="Poppins Bold"/>
                <a:cs typeface="Poppins Bold"/>
                <a:sym typeface="Poppins Bold"/>
              </a:rPr>
              <a:t>Perencanaan</a:t>
            </a:r>
            <a:endParaRPr lang="en-US" sz="5400" b="1" dirty="0">
              <a:solidFill>
                <a:srgbClr val="0C8EB6"/>
              </a:solidFill>
              <a:latin typeface="Poppins Bold"/>
              <a:ea typeface="Poppins Bold"/>
              <a:cs typeface="Poppins Bold"/>
              <a:sym typeface="Poppins Bold"/>
            </a:endParaRPr>
          </a:p>
        </p:txBody>
      </p:sp>
      <p:sp>
        <p:nvSpPr>
          <p:cNvPr id="23" name="Freeform 10">
            <a:extLst>
              <a:ext uri="{FF2B5EF4-FFF2-40B4-BE49-F238E27FC236}">
                <a16:creationId xmlns:a16="http://schemas.microsoft.com/office/drawing/2014/main" id="{08D5BD04-C121-4C26-9874-C3394EA3EEB3}"/>
              </a:ext>
            </a:extLst>
          </p:cNvPr>
          <p:cNvSpPr/>
          <p:nvPr/>
        </p:nvSpPr>
        <p:spPr>
          <a:xfrm rot="403078">
            <a:off x="212178" y="152610"/>
            <a:ext cx="533287" cy="511956"/>
          </a:xfrm>
          <a:custGeom>
            <a:avLst/>
            <a:gdLst/>
            <a:ahLst/>
            <a:cxnLst/>
            <a:rect l="l" t="t" r="r" b="b"/>
            <a:pathLst>
              <a:path w="533287" h="511956">
                <a:moveTo>
                  <a:pt x="0" y="0"/>
                </a:moveTo>
                <a:lnTo>
                  <a:pt x="533287" y="0"/>
                </a:lnTo>
                <a:lnTo>
                  <a:pt x="533287" y="511956"/>
                </a:lnTo>
                <a:lnTo>
                  <a:pt x="0" y="5119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4" name="TextBox 13">
            <a:extLst>
              <a:ext uri="{FF2B5EF4-FFF2-40B4-BE49-F238E27FC236}">
                <a16:creationId xmlns:a16="http://schemas.microsoft.com/office/drawing/2014/main" id="{D96ED867-B4C0-4F4B-A5C4-D2412226AE68}"/>
              </a:ext>
            </a:extLst>
          </p:cNvPr>
          <p:cNvSpPr txBox="1"/>
          <p:nvPr/>
        </p:nvSpPr>
        <p:spPr>
          <a:xfrm>
            <a:off x="842490" y="191726"/>
            <a:ext cx="3366162" cy="414088"/>
          </a:xfrm>
          <a:prstGeom prst="rect">
            <a:avLst/>
          </a:prstGeom>
        </p:spPr>
        <p:txBody>
          <a:bodyPr lIns="0" tIns="0" rIns="0" bIns="0" rtlCol="0" anchor="t">
            <a:spAutoFit/>
          </a:bodyPr>
          <a:lstStyle/>
          <a:p>
            <a:pPr algn="l">
              <a:lnSpc>
                <a:spcPts val="3393"/>
              </a:lnSpc>
            </a:pPr>
            <a:r>
              <a:rPr lang="en-US" sz="2424" b="1" dirty="0">
                <a:solidFill>
                  <a:srgbClr val="0C8EB6"/>
                </a:solidFill>
                <a:latin typeface="Poppins Bold"/>
                <a:ea typeface="Poppins Bold"/>
                <a:cs typeface="Poppins Bold"/>
                <a:sym typeface="Poppins Bold"/>
              </a:rPr>
              <a:t>Smart HR System</a:t>
            </a:r>
          </a:p>
        </p:txBody>
      </p:sp>
      <p:sp>
        <p:nvSpPr>
          <p:cNvPr id="27" name="TextBox 18">
            <a:extLst>
              <a:ext uri="{FF2B5EF4-FFF2-40B4-BE49-F238E27FC236}">
                <a16:creationId xmlns:a16="http://schemas.microsoft.com/office/drawing/2014/main" id="{9BB4F6F6-58E7-4B31-B7C5-0B8CF79F83C1}"/>
              </a:ext>
            </a:extLst>
          </p:cNvPr>
          <p:cNvSpPr txBox="1"/>
          <p:nvPr/>
        </p:nvSpPr>
        <p:spPr>
          <a:xfrm>
            <a:off x="364396" y="3176570"/>
            <a:ext cx="17695004" cy="849207"/>
          </a:xfrm>
          <a:prstGeom prst="rect">
            <a:avLst/>
          </a:prstGeom>
        </p:spPr>
        <p:txBody>
          <a:bodyPr wrap="square" lIns="0" tIns="0" rIns="0" bIns="0" rtlCol="0" anchor="t">
            <a:spAutoFit/>
          </a:bodyPr>
          <a:lstStyle/>
          <a:p>
            <a:pPr>
              <a:lnSpc>
                <a:spcPts val="3417"/>
              </a:lnSpc>
            </a:pPr>
            <a:r>
              <a:rPr lang="en-US" sz="2400" dirty="0" err="1">
                <a:solidFill>
                  <a:srgbClr val="0C8EB6"/>
                </a:solidFill>
                <a:latin typeface="Poppins"/>
                <a:ea typeface="Poppins"/>
                <a:cs typeface="Poppins"/>
                <a:sym typeface="Poppins"/>
              </a:rPr>
              <a:t>Untuk</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kegiatan</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mendigitalisasi</a:t>
            </a:r>
            <a:r>
              <a:rPr lang="en-US" sz="2400" dirty="0">
                <a:solidFill>
                  <a:srgbClr val="0C8EB6"/>
                </a:solidFill>
                <a:latin typeface="Poppins"/>
                <a:ea typeface="Poppins"/>
                <a:cs typeface="Poppins"/>
                <a:sym typeface="Poppins"/>
              </a:rPr>
              <a:t> :</a:t>
            </a:r>
            <a:br>
              <a:rPr lang="en-US" sz="2400" dirty="0">
                <a:solidFill>
                  <a:srgbClr val="0C8EB6"/>
                </a:solidFill>
                <a:latin typeface="Poppins"/>
                <a:ea typeface="Poppins"/>
                <a:cs typeface="Poppins"/>
                <a:sym typeface="Poppins"/>
              </a:rPr>
            </a:br>
            <a:r>
              <a:rPr lang="en-US" sz="2400" dirty="0">
                <a:solidFill>
                  <a:srgbClr val="0C8EB6"/>
                </a:solidFill>
                <a:latin typeface="Poppins"/>
                <a:ea typeface="Poppins"/>
                <a:cs typeface="Poppins"/>
                <a:sym typeface="Poppins"/>
              </a:rPr>
              <a:t>Team HR + Support IT Section</a:t>
            </a:r>
          </a:p>
        </p:txBody>
      </p:sp>
      <p:sp>
        <p:nvSpPr>
          <p:cNvPr id="29" name="TextBox 12">
            <a:extLst>
              <a:ext uri="{FF2B5EF4-FFF2-40B4-BE49-F238E27FC236}">
                <a16:creationId xmlns:a16="http://schemas.microsoft.com/office/drawing/2014/main" id="{9FC26E26-A85B-4FED-AD11-F1EEEAF7F2D5}"/>
              </a:ext>
            </a:extLst>
          </p:cNvPr>
          <p:cNvSpPr txBox="1"/>
          <p:nvPr/>
        </p:nvSpPr>
        <p:spPr>
          <a:xfrm>
            <a:off x="364396" y="2471506"/>
            <a:ext cx="6112604" cy="427553"/>
          </a:xfrm>
          <a:prstGeom prst="rect">
            <a:avLst/>
          </a:prstGeom>
        </p:spPr>
        <p:txBody>
          <a:bodyPr wrap="square" lIns="0" tIns="0" rIns="0" bIns="0" rtlCol="0" anchor="t">
            <a:spAutoFit/>
          </a:bodyPr>
          <a:lstStyle/>
          <a:p>
            <a:pPr algn="just">
              <a:lnSpc>
                <a:spcPts val="3417"/>
              </a:lnSpc>
            </a:pPr>
            <a:r>
              <a:rPr lang="en-US" sz="2800" dirty="0">
                <a:solidFill>
                  <a:srgbClr val="0C8EB6"/>
                </a:solidFill>
                <a:latin typeface="Poppins"/>
                <a:ea typeface="Poppins"/>
                <a:cs typeface="Poppins"/>
                <a:sym typeface="Poppins"/>
              </a:rPr>
              <a:t>D. Ruang </a:t>
            </a:r>
            <a:r>
              <a:rPr lang="en-US" sz="2800" dirty="0" err="1">
                <a:solidFill>
                  <a:srgbClr val="0C8EB6"/>
                </a:solidFill>
                <a:latin typeface="Poppins"/>
                <a:ea typeface="Poppins"/>
                <a:cs typeface="Poppins"/>
                <a:sym typeface="Poppins"/>
              </a:rPr>
              <a:t>Lingkup</a:t>
            </a:r>
            <a:r>
              <a:rPr lang="en-US" sz="2800" dirty="0">
                <a:solidFill>
                  <a:srgbClr val="0C8EB6"/>
                </a:solidFill>
                <a:latin typeface="Poppins"/>
                <a:ea typeface="Poppins"/>
                <a:cs typeface="Poppins"/>
                <a:sym typeface="Poppins"/>
              </a:rPr>
              <a:t> (Batasan)</a:t>
            </a:r>
          </a:p>
        </p:txBody>
      </p:sp>
      <p:sp>
        <p:nvSpPr>
          <p:cNvPr id="30" name="TextBox 18">
            <a:extLst>
              <a:ext uri="{FF2B5EF4-FFF2-40B4-BE49-F238E27FC236}">
                <a16:creationId xmlns:a16="http://schemas.microsoft.com/office/drawing/2014/main" id="{02454E68-556C-4057-AB47-0FF89E3830AE}"/>
              </a:ext>
            </a:extLst>
          </p:cNvPr>
          <p:cNvSpPr txBox="1"/>
          <p:nvPr/>
        </p:nvSpPr>
        <p:spPr>
          <a:xfrm>
            <a:off x="354403" y="4864466"/>
            <a:ext cx="17552597" cy="1609671"/>
          </a:xfrm>
          <a:prstGeom prst="rect">
            <a:avLst/>
          </a:prstGeom>
        </p:spPr>
        <p:txBody>
          <a:bodyPr wrap="square" lIns="0" tIns="0" rIns="0" bIns="0" rtlCol="0" anchor="t">
            <a:spAutoFit/>
          </a:bodyPr>
          <a:lstStyle/>
          <a:p>
            <a:pPr marL="457200" indent="-457200">
              <a:lnSpc>
                <a:spcPct val="150000"/>
              </a:lnSpc>
              <a:buFont typeface="+mj-lt"/>
              <a:buAutoNum type="arabicPeriod"/>
            </a:pPr>
            <a:r>
              <a:rPr lang="en-US" sz="2400" dirty="0">
                <a:solidFill>
                  <a:srgbClr val="0C8EB6"/>
                </a:solidFill>
                <a:latin typeface="Poppins"/>
                <a:ea typeface="Poppins"/>
                <a:cs typeface="Poppins"/>
                <a:sym typeface="Poppins"/>
              </a:rPr>
              <a:t>Manager HR </a:t>
            </a:r>
            <a:r>
              <a:rPr lang="en-US" sz="2400" dirty="0" err="1">
                <a:solidFill>
                  <a:srgbClr val="0C8EB6"/>
                </a:solidFill>
                <a:latin typeface="Poppins"/>
                <a:ea typeface="Poppins"/>
                <a:cs typeface="Poppins"/>
                <a:sym typeface="Poppins"/>
              </a:rPr>
              <a:t>Sebagai</a:t>
            </a:r>
            <a:r>
              <a:rPr lang="en-US" sz="2400" dirty="0">
                <a:solidFill>
                  <a:srgbClr val="0C8EB6"/>
                </a:solidFill>
                <a:latin typeface="Poppins"/>
                <a:ea typeface="Poppins"/>
                <a:cs typeface="Poppins"/>
                <a:sym typeface="Poppins"/>
              </a:rPr>
              <a:t> super admin</a:t>
            </a:r>
          </a:p>
          <a:p>
            <a:pPr marL="457200" indent="-457200">
              <a:lnSpc>
                <a:spcPct val="150000"/>
              </a:lnSpc>
              <a:buFont typeface="+mj-lt"/>
              <a:buAutoNum type="arabicPeriod"/>
            </a:pPr>
            <a:r>
              <a:rPr lang="en-US" sz="2400" dirty="0" err="1">
                <a:solidFill>
                  <a:srgbClr val="0C8EB6"/>
                </a:solidFill>
                <a:latin typeface="Poppins"/>
                <a:ea typeface="Poppins"/>
                <a:cs typeface="Poppins"/>
                <a:sym typeface="Poppins"/>
              </a:rPr>
              <a:t>Assmen</a:t>
            </a:r>
            <a:r>
              <a:rPr lang="en-US" sz="2400" dirty="0">
                <a:solidFill>
                  <a:srgbClr val="0C8EB6"/>
                </a:solidFill>
                <a:latin typeface="Poppins"/>
                <a:ea typeface="Poppins"/>
                <a:cs typeface="Poppins"/>
                <a:sym typeface="Poppins"/>
              </a:rPr>
              <a:t> HR + 1 </a:t>
            </a:r>
            <a:r>
              <a:rPr lang="en-US" sz="2400" dirty="0" err="1">
                <a:solidFill>
                  <a:srgbClr val="0C8EB6"/>
                </a:solidFill>
                <a:latin typeface="Poppins"/>
                <a:ea typeface="Poppins"/>
                <a:cs typeface="Poppins"/>
                <a:sym typeface="Poppins"/>
              </a:rPr>
              <a:t>Karyawan</a:t>
            </a:r>
            <a:r>
              <a:rPr lang="en-US" sz="2400" dirty="0">
                <a:solidFill>
                  <a:srgbClr val="0C8EB6"/>
                </a:solidFill>
                <a:latin typeface="Poppins"/>
                <a:ea typeface="Poppins"/>
                <a:cs typeface="Poppins"/>
                <a:sym typeface="Poppins"/>
              </a:rPr>
              <a:t> PIC System  </a:t>
            </a:r>
            <a:r>
              <a:rPr lang="en-US" sz="2400" dirty="0" err="1">
                <a:solidFill>
                  <a:srgbClr val="0C8EB6"/>
                </a:solidFill>
                <a:latin typeface="Poppins"/>
                <a:ea typeface="Poppins"/>
                <a:cs typeface="Poppins"/>
                <a:sym typeface="Poppins"/>
              </a:rPr>
              <a:t>sebagai</a:t>
            </a:r>
            <a:r>
              <a:rPr lang="en-US" sz="2400" dirty="0">
                <a:solidFill>
                  <a:srgbClr val="0C8EB6"/>
                </a:solidFill>
                <a:latin typeface="Poppins"/>
                <a:ea typeface="Poppins"/>
                <a:cs typeface="Poppins"/>
                <a:sym typeface="Poppins"/>
              </a:rPr>
              <a:t> admin</a:t>
            </a:r>
          </a:p>
          <a:p>
            <a:pPr marL="457200" indent="-457200">
              <a:lnSpc>
                <a:spcPct val="150000"/>
              </a:lnSpc>
              <a:buFont typeface="+mj-lt"/>
              <a:buAutoNum type="arabicPeriod"/>
            </a:pPr>
            <a:r>
              <a:rPr lang="en-US" sz="2400" dirty="0" err="1">
                <a:solidFill>
                  <a:srgbClr val="0C8EB6"/>
                </a:solidFill>
                <a:latin typeface="Poppins"/>
                <a:ea typeface="Poppins"/>
                <a:cs typeface="Poppins"/>
                <a:sym typeface="Poppins"/>
              </a:rPr>
              <a:t>Seluruh</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Karyawan</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sebagai</a:t>
            </a:r>
            <a:r>
              <a:rPr lang="en-US" sz="2400" dirty="0">
                <a:solidFill>
                  <a:srgbClr val="0C8EB6"/>
                </a:solidFill>
                <a:latin typeface="Poppins"/>
                <a:ea typeface="Poppins"/>
                <a:cs typeface="Poppins"/>
                <a:sym typeface="Poppins"/>
              </a:rPr>
              <a:t> User</a:t>
            </a:r>
          </a:p>
        </p:txBody>
      </p:sp>
      <p:sp>
        <p:nvSpPr>
          <p:cNvPr id="38" name="TextBox 18">
            <a:extLst>
              <a:ext uri="{FF2B5EF4-FFF2-40B4-BE49-F238E27FC236}">
                <a16:creationId xmlns:a16="http://schemas.microsoft.com/office/drawing/2014/main" id="{5DFFC613-04EF-4B9D-A79C-A594901788DE}"/>
              </a:ext>
            </a:extLst>
          </p:cNvPr>
          <p:cNvSpPr txBox="1"/>
          <p:nvPr/>
        </p:nvSpPr>
        <p:spPr>
          <a:xfrm>
            <a:off x="354403" y="4469969"/>
            <a:ext cx="17695004" cy="413190"/>
          </a:xfrm>
          <a:prstGeom prst="rect">
            <a:avLst/>
          </a:prstGeom>
        </p:spPr>
        <p:txBody>
          <a:bodyPr wrap="square" lIns="0" tIns="0" rIns="0" bIns="0" rtlCol="0" anchor="t">
            <a:spAutoFit/>
          </a:bodyPr>
          <a:lstStyle/>
          <a:p>
            <a:pPr>
              <a:lnSpc>
                <a:spcPts val="3417"/>
              </a:lnSpc>
            </a:pPr>
            <a:r>
              <a:rPr lang="en-US" sz="2400" dirty="0" err="1">
                <a:solidFill>
                  <a:srgbClr val="0C8EB6"/>
                </a:solidFill>
                <a:latin typeface="Poppins"/>
                <a:ea typeface="Poppins"/>
                <a:cs typeface="Poppins"/>
                <a:sym typeface="Poppins"/>
              </a:rPr>
              <a:t>Untuk</a:t>
            </a:r>
            <a:r>
              <a:rPr lang="en-US" sz="2400" dirty="0">
                <a:solidFill>
                  <a:srgbClr val="0C8EB6"/>
                </a:solidFill>
                <a:latin typeface="Poppins"/>
                <a:ea typeface="Poppins"/>
                <a:cs typeface="Poppins"/>
                <a:sym typeface="Poppins"/>
              </a:rPr>
              <a:t> Penggunaan absen digital :</a:t>
            </a:r>
          </a:p>
        </p:txBody>
      </p:sp>
      <p:grpSp>
        <p:nvGrpSpPr>
          <p:cNvPr id="39" name="Group 2">
            <a:extLst>
              <a:ext uri="{FF2B5EF4-FFF2-40B4-BE49-F238E27FC236}">
                <a16:creationId xmlns:a16="http://schemas.microsoft.com/office/drawing/2014/main" id="{BA32B4B8-D174-4A2E-9671-04CD9278C2CA}"/>
              </a:ext>
            </a:extLst>
          </p:cNvPr>
          <p:cNvGrpSpPr/>
          <p:nvPr/>
        </p:nvGrpSpPr>
        <p:grpSpPr>
          <a:xfrm>
            <a:off x="9810930" y="0"/>
            <a:ext cx="9445097" cy="10287000"/>
            <a:chOff x="0" y="0"/>
            <a:chExt cx="2487598" cy="2709333"/>
          </a:xfrm>
        </p:grpSpPr>
        <p:sp>
          <p:nvSpPr>
            <p:cNvPr id="40" name="Freeform 3">
              <a:extLst>
                <a:ext uri="{FF2B5EF4-FFF2-40B4-BE49-F238E27FC236}">
                  <a16:creationId xmlns:a16="http://schemas.microsoft.com/office/drawing/2014/main" id="{329DF17F-B0FB-4B29-8DB8-88BF40229C06}"/>
                </a:ext>
              </a:extLst>
            </p:cNvPr>
            <p:cNvSpPr/>
            <p:nvPr/>
          </p:nvSpPr>
          <p:spPr>
            <a:xfrm>
              <a:off x="0" y="0"/>
              <a:ext cx="2487598" cy="2709333"/>
            </a:xfrm>
            <a:custGeom>
              <a:avLst/>
              <a:gdLst/>
              <a:ahLst/>
              <a:cxnLst/>
              <a:rect l="l" t="t" r="r" b="b"/>
              <a:pathLst>
                <a:path w="2487598" h="2709333">
                  <a:moveTo>
                    <a:pt x="81968" y="0"/>
                  </a:moveTo>
                  <a:lnTo>
                    <a:pt x="2405630" y="0"/>
                  </a:lnTo>
                  <a:cubicBezTo>
                    <a:pt x="2450899" y="0"/>
                    <a:pt x="2487598" y="36698"/>
                    <a:pt x="2487598" y="81968"/>
                  </a:cubicBezTo>
                  <a:lnTo>
                    <a:pt x="2487598" y="2627366"/>
                  </a:lnTo>
                  <a:cubicBezTo>
                    <a:pt x="2487598" y="2649105"/>
                    <a:pt x="2478962" y="2669954"/>
                    <a:pt x="2463590" y="2685325"/>
                  </a:cubicBezTo>
                  <a:cubicBezTo>
                    <a:pt x="2448218" y="2700697"/>
                    <a:pt x="2427369" y="2709333"/>
                    <a:pt x="2405630" y="2709333"/>
                  </a:cubicBezTo>
                  <a:lnTo>
                    <a:pt x="81968" y="2709333"/>
                  </a:lnTo>
                  <a:cubicBezTo>
                    <a:pt x="36698" y="2709333"/>
                    <a:pt x="0" y="2672635"/>
                    <a:pt x="0" y="2627366"/>
                  </a:cubicBezTo>
                  <a:lnTo>
                    <a:pt x="0" y="81968"/>
                  </a:lnTo>
                  <a:cubicBezTo>
                    <a:pt x="0" y="60228"/>
                    <a:pt x="8636" y="39380"/>
                    <a:pt x="24008" y="24008"/>
                  </a:cubicBezTo>
                  <a:cubicBezTo>
                    <a:pt x="39380" y="8636"/>
                    <a:pt x="60228" y="0"/>
                    <a:pt x="81968"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41" name="TextBox 4">
              <a:extLst>
                <a:ext uri="{FF2B5EF4-FFF2-40B4-BE49-F238E27FC236}">
                  <a16:creationId xmlns:a16="http://schemas.microsoft.com/office/drawing/2014/main" id="{98A1EE6D-7037-4A8C-906F-28CF8DEC7CEF}"/>
                </a:ext>
              </a:extLst>
            </p:cNvPr>
            <p:cNvSpPr txBox="1"/>
            <p:nvPr/>
          </p:nvSpPr>
          <p:spPr>
            <a:xfrm>
              <a:off x="0" y="-38100"/>
              <a:ext cx="2487598" cy="2747433"/>
            </a:xfrm>
            <a:prstGeom prst="rect">
              <a:avLst/>
            </a:prstGeom>
          </p:spPr>
          <p:txBody>
            <a:bodyPr lIns="50800" tIns="50800" rIns="50800" bIns="50800" rtlCol="0" anchor="ctr"/>
            <a:lstStyle/>
            <a:p>
              <a:pPr algn="ctr">
                <a:lnSpc>
                  <a:spcPts val="2659"/>
                </a:lnSpc>
              </a:pPr>
              <a:endParaRPr/>
            </a:p>
          </p:txBody>
        </p:sp>
      </p:grpSp>
      <p:grpSp>
        <p:nvGrpSpPr>
          <p:cNvPr id="42" name="Group 5">
            <a:extLst>
              <a:ext uri="{FF2B5EF4-FFF2-40B4-BE49-F238E27FC236}">
                <a16:creationId xmlns:a16="http://schemas.microsoft.com/office/drawing/2014/main" id="{727C63DE-7018-4090-948A-434F2D988719}"/>
              </a:ext>
            </a:extLst>
          </p:cNvPr>
          <p:cNvGrpSpPr/>
          <p:nvPr/>
        </p:nvGrpSpPr>
        <p:grpSpPr>
          <a:xfrm>
            <a:off x="9144000" y="1866796"/>
            <a:ext cx="7567445" cy="7118248"/>
            <a:chOff x="0" y="0"/>
            <a:chExt cx="887295" cy="834626"/>
          </a:xfrm>
        </p:grpSpPr>
        <p:sp>
          <p:nvSpPr>
            <p:cNvPr id="43" name="Freeform 6">
              <a:extLst>
                <a:ext uri="{FF2B5EF4-FFF2-40B4-BE49-F238E27FC236}">
                  <a16:creationId xmlns:a16="http://schemas.microsoft.com/office/drawing/2014/main" id="{D42FB942-1066-4EFF-AAC1-D3639A57A65E}"/>
                </a:ext>
              </a:extLst>
            </p:cNvPr>
            <p:cNvSpPr/>
            <p:nvPr/>
          </p:nvSpPr>
          <p:spPr>
            <a:xfrm>
              <a:off x="0" y="0"/>
              <a:ext cx="887295" cy="834626"/>
            </a:xfrm>
            <a:custGeom>
              <a:avLst/>
              <a:gdLst/>
              <a:ahLst/>
              <a:cxnLst/>
              <a:rect l="l" t="t" r="r" b="b"/>
              <a:pathLst>
                <a:path w="887295" h="834626">
                  <a:moveTo>
                    <a:pt x="80821" y="0"/>
                  </a:moveTo>
                  <a:lnTo>
                    <a:pt x="806474" y="0"/>
                  </a:lnTo>
                  <a:cubicBezTo>
                    <a:pt x="851110" y="0"/>
                    <a:pt x="887295" y="36185"/>
                    <a:pt x="887295" y="80821"/>
                  </a:cubicBezTo>
                  <a:lnTo>
                    <a:pt x="887295" y="753805"/>
                  </a:lnTo>
                  <a:cubicBezTo>
                    <a:pt x="887295" y="775240"/>
                    <a:pt x="878780" y="795797"/>
                    <a:pt x="863623" y="810954"/>
                  </a:cubicBezTo>
                  <a:cubicBezTo>
                    <a:pt x="848466" y="826111"/>
                    <a:pt x="827909" y="834626"/>
                    <a:pt x="806474" y="834626"/>
                  </a:cubicBezTo>
                  <a:lnTo>
                    <a:pt x="80821" y="834626"/>
                  </a:lnTo>
                  <a:cubicBezTo>
                    <a:pt x="59386" y="834626"/>
                    <a:pt x="38829" y="826111"/>
                    <a:pt x="23672" y="810954"/>
                  </a:cubicBezTo>
                  <a:cubicBezTo>
                    <a:pt x="8515" y="795797"/>
                    <a:pt x="0" y="775240"/>
                    <a:pt x="0" y="753805"/>
                  </a:cubicBezTo>
                  <a:lnTo>
                    <a:pt x="0" y="80821"/>
                  </a:lnTo>
                  <a:cubicBezTo>
                    <a:pt x="0" y="59386"/>
                    <a:pt x="8515" y="38829"/>
                    <a:pt x="23672" y="23672"/>
                  </a:cubicBezTo>
                  <a:cubicBezTo>
                    <a:pt x="38829" y="8515"/>
                    <a:pt x="59386" y="0"/>
                    <a:pt x="80821" y="0"/>
                  </a:cubicBezTo>
                  <a:close/>
                </a:path>
              </a:pathLst>
            </a:custGeom>
            <a:blipFill>
              <a:blip r:embed="rId5"/>
              <a:stretch>
                <a:fillRect l="-20592" r="-20592"/>
              </a:stretch>
            </a:blipFill>
          </p:spPr>
        </p:sp>
      </p:grpSp>
      <p:sp>
        <p:nvSpPr>
          <p:cNvPr id="44" name="TextBox 18">
            <a:extLst>
              <a:ext uri="{FF2B5EF4-FFF2-40B4-BE49-F238E27FC236}">
                <a16:creationId xmlns:a16="http://schemas.microsoft.com/office/drawing/2014/main" id="{B201C1CB-44F4-4A8B-8A0D-38DA3F0DC2AA}"/>
              </a:ext>
            </a:extLst>
          </p:cNvPr>
          <p:cNvSpPr txBox="1"/>
          <p:nvPr/>
        </p:nvSpPr>
        <p:spPr>
          <a:xfrm>
            <a:off x="354403" y="7093642"/>
            <a:ext cx="9170597" cy="849207"/>
          </a:xfrm>
          <a:prstGeom prst="rect">
            <a:avLst/>
          </a:prstGeom>
        </p:spPr>
        <p:txBody>
          <a:bodyPr wrap="square" lIns="0" tIns="0" rIns="0" bIns="0" rtlCol="0" anchor="t">
            <a:spAutoFit/>
          </a:bodyPr>
          <a:lstStyle/>
          <a:p>
            <a:pPr>
              <a:lnSpc>
                <a:spcPts val="3417"/>
              </a:lnSpc>
            </a:pPr>
            <a:r>
              <a:rPr lang="en-US" sz="2400" dirty="0" err="1">
                <a:solidFill>
                  <a:srgbClr val="0C8EB6"/>
                </a:solidFill>
                <a:latin typeface="Poppins"/>
                <a:ea typeface="Poppins"/>
                <a:cs typeface="Poppins"/>
                <a:sym typeface="Poppins"/>
              </a:rPr>
              <a:t>Untuk</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kegiatan</a:t>
            </a:r>
            <a:r>
              <a:rPr lang="en-US" sz="2400" dirty="0">
                <a:solidFill>
                  <a:srgbClr val="0C8EB6"/>
                </a:solidFill>
                <a:latin typeface="Poppins"/>
                <a:ea typeface="Poppins"/>
                <a:cs typeface="Poppins"/>
                <a:sym typeface="Poppins"/>
              </a:rPr>
              <a:t> Maintenance :</a:t>
            </a:r>
            <a:br>
              <a:rPr lang="en-US" sz="2400" dirty="0">
                <a:solidFill>
                  <a:srgbClr val="0C8EB6"/>
                </a:solidFill>
                <a:latin typeface="Poppins"/>
                <a:ea typeface="Poppins"/>
                <a:cs typeface="Poppins"/>
                <a:sym typeface="Poppins"/>
              </a:rPr>
            </a:br>
            <a:r>
              <a:rPr lang="en-US" sz="2400" dirty="0" err="1">
                <a:solidFill>
                  <a:srgbClr val="0C8EB6"/>
                </a:solidFill>
                <a:latin typeface="Poppins"/>
                <a:ea typeface="Poppins"/>
                <a:cs typeface="Poppins"/>
                <a:sym typeface="Poppins"/>
              </a:rPr>
              <a:t>Assmen</a:t>
            </a:r>
            <a:r>
              <a:rPr lang="en-US" sz="2400" dirty="0">
                <a:solidFill>
                  <a:srgbClr val="0C8EB6"/>
                </a:solidFill>
                <a:latin typeface="Poppins"/>
                <a:ea typeface="Poppins"/>
                <a:cs typeface="Poppins"/>
                <a:sym typeface="Poppins"/>
              </a:rPr>
              <a:t> HR + 1 </a:t>
            </a:r>
            <a:r>
              <a:rPr lang="en-US" sz="2400" dirty="0" err="1">
                <a:solidFill>
                  <a:srgbClr val="0C8EB6"/>
                </a:solidFill>
                <a:latin typeface="Poppins"/>
                <a:ea typeface="Poppins"/>
                <a:cs typeface="Poppins"/>
                <a:sym typeface="Poppins"/>
              </a:rPr>
              <a:t>Karyawan</a:t>
            </a:r>
            <a:r>
              <a:rPr lang="en-US" sz="2400" dirty="0">
                <a:solidFill>
                  <a:srgbClr val="0C8EB6"/>
                </a:solidFill>
                <a:latin typeface="Poppins"/>
                <a:ea typeface="Poppins"/>
                <a:cs typeface="Poppins"/>
                <a:sym typeface="Poppins"/>
              </a:rPr>
              <a:t> PIC System + Support IT Section</a:t>
            </a:r>
          </a:p>
        </p:txBody>
      </p:sp>
      <p:sp>
        <p:nvSpPr>
          <p:cNvPr id="45" name="TextBox 18">
            <a:extLst>
              <a:ext uri="{FF2B5EF4-FFF2-40B4-BE49-F238E27FC236}">
                <a16:creationId xmlns:a16="http://schemas.microsoft.com/office/drawing/2014/main" id="{3C8BF2C3-0AA5-4E3C-945C-E027F545C748}"/>
              </a:ext>
            </a:extLst>
          </p:cNvPr>
          <p:cNvSpPr txBox="1"/>
          <p:nvPr/>
        </p:nvSpPr>
        <p:spPr>
          <a:xfrm>
            <a:off x="354402" y="8415605"/>
            <a:ext cx="9170597" cy="849207"/>
          </a:xfrm>
          <a:prstGeom prst="rect">
            <a:avLst/>
          </a:prstGeom>
        </p:spPr>
        <p:txBody>
          <a:bodyPr wrap="square" lIns="0" tIns="0" rIns="0" bIns="0" rtlCol="0" anchor="t">
            <a:spAutoFit/>
          </a:bodyPr>
          <a:lstStyle/>
          <a:p>
            <a:pPr>
              <a:lnSpc>
                <a:spcPts val="3417"/>
              </a:lnSpc>
            </a:pPr>
            <a:r>
              <a:rPr lang="en-US" sz="2400" dirty="0">
                <a:solidFill>
                  <a:srgbClr val="0C8EB6"/>
                </a:solidFill>
                <a:latin typeface="Poppins"/>
                <a:ea typeface="Poppins"/>
                <a:cs typeface="Poppins"/>
                <a:sym typeface="Poppins"/>
              </a:rPr>
              <a:t>Karna ini </a:t>
            </a:r>
            <a:r>
              <a:rPr lang="en-US" sz="2400" dirty="0" err="1">
                <a:solidFill>
                  <a:srgbClr val="0C8EB6"/>
                </a:solidFill>
                <a:latin typeface="Poppins"/>
                <a:ea typeface="Poppins"/>
                <a:cs typeface="Poppins"/>
                <a:sym typeface="Poppins"/>
              </a:rPr>
              <a:t>mengubah</a:t>
            </a:r>
            <a:r>
              <a:rPr lang="en-US" sz="2400" dirty="0">
                <a:solidFill>
                  <a:srgbClr val="0C8EB6"/>
                </a:solidFill>
                <a:latin typeface="Poppins"/>
                <a:ea typeface="Poppins"/>
                <a:cs typeface="Poppins"/>
                <a:sym typeface="Poppins"/>
              </a:rPr>
              <a:t> system </a:t>
            </a:r>
            <a:r>
              <a:rPr lang="en-US" sz="2400" dirty="0" err="1">
                <a:solidFill>
                  <a:srgbClr val="0C8EB6"/>
                </a:solidFill>
                <a:latin typeface="Poppins"/>
                <a:ea typeface="Poppins"/>
                <a:cs typeface="Poppins"/>
                <a:sym typeface="Poppins"/>
              </a:rPr>
              <a:t>maka</a:t>
            </a:r>
            <a:r>
              <a:rPr lang="en-US" sz="2400" dirty="0">
                <a:solidFill>
                  <a:srgbClr val="0C8EB6"/>
                </a:solidFill>
                <a:latin typeface="Poppins"/>
                <a:ea typeface="Poppins"/>
                <a:cs typeface="Poppins"/>
                <a:sym typeface="Poppins"/>
              </a:rPr>
              <a:t> Approval </a:t>
            </a:r>
            <a:r>
              <a:rPr lang="en-US" sz="2400" dirty="0" err="1">
                <a:solidFill>
                  <a:srgbClr val="0C8EB6"/>
                </a:solidFill>
                <a:latin typeface="Poppins"/>
                <a:ea typeface="Poppins"/>
                <a:cs typeface="Poppins"/>
                <a:sym typeface="Poppins"/>
              </a:rPr>
              <a:t>sampai</a:t>
            </a:r>
            <a:r>
              <a:rPr lang="en-US" sz="2400" dirty="0">
                <a:solidFill>
                  <a:srgbClr val="0C8EB6"/>
                </a:solidFill>
                <a:latin typeface="Poppins"/>
                <a:ea typeface="Poppins"/>
                <a:cs typeface="Poppins"/>
                <a:sym typeface="Poppins"/>
              </a:rPr>
              <a:t> </a:t>
            </a:r>
            <a:r>
              <a:rPr lang="en-US" sz="2400" dirty="0" err="1">
                <a:solidFill>
                  <a:srgbClr val="0C8EB6"/>
                </a:solidFill>
                <a:latin typeface="Poppins"/>
                <a:ea typeface="Poppins"/>
                <a:cs typeface="Poppins"/>
                <a:sym typeface="Poppins"/>
              </a:rPr>
              <a:t>Direktur</a:t>
            </a:r>
            <a:endParaRPr lang="en-US" sz="2400" dirty="0">
              <a:solidFill>
                <a:srgbClr val="0C8EB6"/>
              </a:solidFill>
              <a:latin typeface="Poppins"/>
              <a:ea typeface="Poppins"/>
              <a:cs typeface="Poppins"/>
              <a:sym typeface="Poppins"/>
            </a:endParaRPr>
          </a:p>
        </p:txBody>
      </p:sp>
      <p:sp>
        <p:nvSpPr>
          <p:cNvPr id="46" name="TextBox 18">
            <a:extLst>
              <a:ext uri="{FF2B5EF4-FFF2-40B4-BE49-F238E27FC236}">
                <a16:creationId xmlns:a16="http://schemas.microsoft.com/office/drawing/2014/main" id="{2CC4D79B-1C4E-409E-9580-DBC718C08134}"/>
              </a:ext>
            </a:extLst>
          </p:cNvPr>
          <p:cNvSpPr txBox="1"/>
          <p:nvPr/>
        </p:nvSpPr>
        <p:spPr>
          <a:xfrm>
            <a:off x="9144000" y="2461222"/>
            <a:ext cx="7567445" cy="413190"/>
          </a:xfrm>
          <a:prstGeom prst="rect">
            <a:avLst/>
          </a:prstGeom>
        </p:spPr>
        <p:txBody>
          <a:bodyPr wrap="square" lIns="0" tIns="0" rIns="0" bIns="0" rtlCol="0" anchor="t">
            <a:spAutoFit/>
          </a:bodyPr>
          <a:lstStyle/>
          <a:p>
            <a:pPr algn="ctr">
              <a:lnSpc>
                <a:spcPts val="3417"/>
              </a:lnSpc>
            </a:pPr>
            <a:r>
              <a:rPr lang="en-US" sz="2400" b="1" dirty="0">
                <a:solidFill>
                  <a:srgbClr val="0C8EB6"/>
                </a:solidFill>
                <a:latin typeface="Poppins"/>
                <a:ea typeface="Poppins"/>
                <a:cs typeface="Poppins"/>
                <a:sym typeface="Poppins"/>
              </a:rPr>
              <a:t>Collaboration</a:t>
            </a:r>
          </a:p>
        </p:txBody>
      </p:sp>
      <p:sp>
        <p:nvSpPr>
          <p:cNvPr id="31" name="Rectangle: Rounded Corners 30">
            <a:hlinkClick r:id="rId6" action="ppaction://hlinksldjump"/>
            <a:extLst>
              <a:ext uri="{FF2B5EF4-FFF2-40B4-BE49-F238E27FC236}">
                <a16:creationId xmlns:a16="http://schemas.microsoft.com/office/drawing/2014/main" id="{46D015A2-5ABC-463B-A856-3904D3321BA1}"/>
              </a:ext>
            </a:extLst>
          </p:cNvPr>
          <p:cNvSpPr/>
          <p:nvPr/>
        </p:nvSpPr>
        <p:spPr>
          <a:xfrm>
            <a:off x="10783305"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13">
            <a:extLst>
              <a:ext uri="{FF2B5EF4-FFF2-40B4-BE49-F238E27FC236}">
                <a16:creationId xmlns:a16="http://schemas.microsoft.com/office/drawing/2014/main" id="{31D59280-CA08-4A20-8740-3B5E2F4AB24D}"/>
              </a:ext>
            </a:extLst>
          </p:cNvPr>
          <p:cNvSpPr txBox="1"/>
          <p:nvPr/>
        </p:nvSpPr>
        <p:spPr>
          <a:xfrm>
            <a:off x="10823857" y="828704"/>
            <a:ext cx="1318404" cy="350674"/>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rgbClr val="0C8EB6"/>
                </a:solidFill>
                <a:latin typeface="Poppins Bold"/>
                <a:ea typeface="Poppins Bold"/>
                <a:cs typeface="Poppins Bold"/>
                <a:sym typeface="Poppins Bold"/>
              </a:rPr>
              <a:t>HOME</a:t>
            </a:r>
          </a:p>
        </p:txBody>
      </p:sp>
      <p:sp>
        <p:nvSpPr>
          <p:cNvPr id="33" name="Rectangle: Rounded Corners 32">
            <a:hlinkClick r:id="rId7" action="ppaction://hlinksldjump"/>
            <a:extLst>
              <a:ext uri="{FF2B5EF4-FFF2-40B4-BE49-F238E27FC236}">
                <a16:creationId xmlns:a16="http://schemas.microsoft.com/office/drawing/2014/main" id="{D1B9B2A6-2606-4CF7-8CE0-6D63C018500D}"/>
              </a:ext>
            </a:extLst>
          </p:cNvPr>
          <p:cNvSpPr/>
          <p:nvPr/>
        </p:nvSpPr>
        <p:spPr>
          <a:xfrm>
            <a:off x="12578450"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14">
            <a:extLst>
              <a:ext uri="{FF2B5EF4-FFF2-40B4-BE49-F238E27FC236}">
                <a16:creationId xmlns:a16="http://schemas.microsoft.com/office/drawing/2014/main" id="{AA14CD98-46D1-4EEA-80EC-198CF70DD092}"/>
              </a:ext>
            </a:extLst>
          </p:cNvPr>
          <p:cNvSpPr txBox="1"/>
          <p:nvPr/>
        </p:nvSpPr>
        <p:spPr>
          <a:xfrm>
            <a:off x="12535905" y="828704"/>
            <a:ext cx="1512319" cy="329449"/>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rgbClr val="0C8EB6"/>
                </a:solidFill>
                <a:latin typeface="Poppins Bold"/>
                <a:cs typeface="Poppins Bold"/>
                <a:sym typeface="Poppins Bold"/>
              </a:rPr>
              <a:t>ABOUT</a:t>
            </a:r>
          </a:p>
        </p:txBody>
      </p:sp>
      <p:sp>
        <p:nvSpPr>
          <p:cNvPr id="35" name="Rectangle: Rounded Corners 34">
            <a:hlinkClick r:id="rId8" action="ppaction://hlinksldjump"/>
            <a:extLst>
              <a:ext uri="{FF2B5EF4-FFF2-40B4-BE49-F238E27FC236}">
                <a16:creationId xmlns:a16="http://schemas.microsoft.com/office/drawing/2014/main" id="{D7B90364-7E74-44B1-AE18-850024847DB4}"/>
              </a:ext>
            </a:extLst>
          </p:cNvPr>
          <p:cNvSpPr/>
          <p:nvPr/>
        </p:nvSpPr>
        <p:spPr>
          <a:xfrm>
            <a:off x="14270102"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EA67AEB1-5C60-416D-A403-4BEC8E600A65}"/>
              </a:ext>
            </a:extLst>
          </p:cNvPr>
          <p:cNvSpPr/>
          <p:nvPr/>
        </p:nvSpPr>
        <p:spPr>
          <a:xfrm>
            <a:off x="16078200"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15">
            <a:extLst>
              <a:ext uri="{FF2B5EF4-FFF2-40B4-BE49-F238E27FC236}">
                <a16:creationId xmlns:a16="http://schemas.microsoft.com/office/drawing/2014/main" id="{C9E5BA37-5138-4896-99DC-1C0489A78ED7}"/>
              </a:ext>
            </a:extLst>
          </p:cNvPr>
          <p:cNvSpPr txBox="1"/>
          <p:nvPr/>
        </p:nvSpPr>
        <p:spPr>
          <a:xfrm>
            <a:off x="14272619" y="820872"/>
            <a:ext cx="1442767" cy="329449"/>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chemeClr val="bg1"/>
                </a:solidFill>
                <a:latin typeface="Poppins Bold"/>
                <a:ea typeface="Poppins Bold"/>
                <a:cs typeface="Poppins Bold"/>
                <a:sym typeface="Poppins Bold"/>
              </a:rPr>
              <a:t>CONTENT</a:t>
            </a:r>
          </a:p>
        </p:txBody>
      </p:sp>
      <p:sp>
        <p:nvSpPr>
          <p:cNvPr id="47" name="TextBox 16">
            <a:extLst>
              <a:ext uri="{FF2B5EF4-FFF2-40B4-BE49-F238E27FC236}">
                <a16:creationId xmlns:a16="http://schemas.microsoft.com/office/drawing/2014/main" id="{4254BEB6-900B-4F5D-8555-7753C9366E0F}"/>
              </a:ext>
            </a:extLst>
          </p:cNvPr>
          <p:cNvSpPr txBox="1"/>
          <p:nvPr/>
        </p:nvSpPr>
        <p:spPr>
          <a:xfrm>
            <a:off x="15494892" y="828704"/>
            <a:ext cx="1764408" cy="329449"/>
          </a:xfrm>
          <a:prstGeom prst="rect">
            <a:avLst/>
          </a:prstGeom>
        </p:spPr>
        <p:txBody>
          <a:bodyPr lIns="0" tIns="0" rIns="0" bIns="0" rtlCol="0" anchor="t">
            <a:spAutoFit/>
          </a:bodyPr>
          <a:lstStyle/>
          <a:p>
            <a:pPr marL="0" lvl="0" indent="0" algn="r">
              <a:lnSpc>
                <a:spcPts val="2721"/>
              </a:lnSpc>
              <a:spcBef>
                <a:spcPct val="0"/>
              </a:spcBef>
            </a:pPr>
            <a:r>
              <a:rPr lang="en-US" sz="1943" b="1" dirty="0">
                <a:solidFill>
                  <a:srgbClr val="0C8EB6"/>
                </a:solidFill>
                <a:latin typeface="Poppins Bold"/>
                <a:cs typeface="Poppins Bold"/>
                <a:sym typeface="Poppins Bold"/>
              </a:rPr>
              <a:t>OTHERS</a:t>
            </a:r>
          </a:p>
        </p:txBody>
      </p:sp>
    </p:spTree>
    <p:extLst>
      <p:ext uri="{BB962C8B-B14F-4D97-AF65-F5344CB8AC3E}">
        <p14:creationId xmlns:p14="http://schemas.microsoft.com/office/powerpoint/2010/main" val="2735583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13657" y="2207277"/>
            <a:ext cx="295794" cy="1147761"/>
            <a:chOff x="0" y="0"/>
            <a:chExt cx="62581" cy="242832"/>
          </a:xfrm>
        </p:grpSpPr>
        <p:sp>
          <p:nvSpPr>
            <p:cNvPr id="3" name="Freeform 3"/>
            <p:cNvSpPr/>
            <p:nvPr/>
          </p:nvSpPr>
          <p:spPr>
            <a:xfrm>
              <a:off x="0" y="0"/>
              <a:ext cx="62581" cy="242832"/>
            </a:xfrm>
            <a:custGeom>
              <a:avLst/>
              <a:gdLst/>
              <a:ahLst/>
              <a:cxnLst/>
              <a:rect l="l" t="t" r="r" b="b"/>
              <a:pathLst>
                <a:path w="62581" h="242832">
                  <a:moveTo>
                    <a:pt x="31291" y="0"/>
                  </a:moveTo>
                  <a:lnTo>
                    <a:pt x="31291" y="0"/>
                  </a:lnTo>
                  <a:cubicBezTo>
                    <a:pt x="39589" y="0"/>
                    <a:pt x="47548" y="3297"/>
                    <a:pt x="53416" y="9165"/>
                  </a:cubicBezTo>
                  <a:cubicBezTo>
                    <a:pt x="59285" y="15033"/>
                    <a:pt x="62581" y="22992"/>
                    <a:pt x="62581" y="31291"/>
                  </a:cubicBezTo>
                  <a:lnTo>
                    <a:pt x="62581" y="211542"/>
                  </a:lnTo>
                  <a:cubicBezTo>
                    <a:pt x="62581" y="228823"/>
                    <a:pt x="48572" y="242832"/>
                    <a:pt x="31291" y="242832"/>
                  </a:cubicBezTo>
                  <a:lnTo>
                    <a:pt x="31291" y="242832"/>
                  </a:lnTo>
                  <a:cubicBezTo>
                    <a:pt x="14009" y="242832"/>
                    <a:pt x="0" y="228823"/>
                    <a:pt x="0" y="211542"/>
                  </a:cubicBezTo>
                  <a:lnTo>
                    <a:pt x="0" y="31291"/>
                  </a:lnTo>
                  <a:cubicBezTo>
                    <a:pt x="0" y="14009"/>
                    <a:pt x="14009" y="0"/>
                    <a:pt x="31291"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4" name="TextBox 4"/>
            <p:cNvSpPr txBox="1"/>
            <p:nvPr/>
          </p:nvSpPr>
          <p:spPr>
            <a:xfrm>
              <a:off x="0" y="-38100"/>
              <a:ext cx="62581" cy="28093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403078">
            <a:off x="1047014" y="706285"/>
            <a:ext cx="533287" cy="511956"/>
          </a:xfrm>
          <a:custGeom>
            <a:avLst/>
            <a:gdLst/>
            <a:ahLst/>
            <a:cxnLst/>
            <a:rect l="l" t="t" r="r" b="b"/>
            <a:pathLst>
              <a:path w="533287" h="511956">
                <a:moveTo>
                  <a:pt x="0" y="0"/>
                </a:moveTo>
                <a:lnTo>
                  <a:pt x="533287" y="0"/>
                </a:lnTo>
                <a:lnTo>
                  <a:pt x="533287" y="511956"/>
                </a:lnTo>
                <a:lnTo>
                  <a:pt x="0" y="5119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608415" y="5143500"/>
            <a:ext cx="15191823" cy="4114800"/>
            <a:chOff x="0" y="0"/>
            <a:chExt cx="4001139" cy="1083733"/>
          </a:xfrm>
        </p:grpSpPr>
        <p:sp>
          <p:nvSpPr>
            <p:cNvPr id="7" name="Freeform 7"/>
            <p:cNvSpPr/>
            <p:nvPr/>
          </p:nvSpPr>
          <p:spPr>
            <a:xfrm>
              <a:off x="0" y="0"/>
              <a:ext cx="4001139" cy="1083733"/>
            </a:xfrm>
            <a:custGeom>
              <a:avLst/>
              <a:gdLst/>
              <a:ahLst/>
              <a:cxnLst/>
              <a:rect l="l" t="t" r="r" b="b"/>
              <a:pathLst>
                <a:path w="4001139" h="1083733">
                  <a:moveTo>
                    <a:pt x="50961" y="0"/>
                  </a:moveTo>
                  <a:lnTo>
                    <a:pt x="3950177" y="0"/>
                  </a:lnTo>
                  <a:cubicBezTo>
                    <a:pt x="3963693" y="0"/>
                    <a:pt x="3976655" y="5369"/>
                    <a:pt x="3986212" y="14926"/>
                  </a:cubicBezTo>
                  <a:cubicBezTo>
                    <a:pt x="3995770" y="24483"/>
                    <a:pt x="4001139" y="37445"/>
                    <a:pt x="4001139" y="50961"/>
                  </a:cubicBezTo>
                  <a:lnTo>
                    <a:pt x="4001139" y="1032772"/>
                  </a:lnTo>
                  <a:cubicBezTo>
                    <a:pt x="4001139" y="1046288"/>
                    <a:pt x="3995770" y="1059250"/>
                    <a:pt x="3986212" y="1068807"/>
                  </a:cubicBezTo>
                  <a:cubicBezTo>
                    <a:pt x="3976655" y="1078364"/>
                    <a:pt x="3963693" y="1083733"/>
                    <a:pt x="3950177" y="1083733"/>
                  </a:cubicBezTo>
                  <a:lnTo>
                    <a:pt x="50961" y="1083733"/>
                  </a:lnTo>
                  <a:cubicBezTo>
                    <a:pt x="37445" y="1083733"/>
                    <a:pt x="24483" y="1078364"/>
                    <a:pt x="14926" y="1068807"/>
                  </a:cubicBezTo>
                  <a:cubicBezTo>
                    <a:pt x="5369" y="1059250"/>
                    <a:pt x="0" y="1046288"/>
                    <a:pt x="0" y="1032772"/>
                  </a:cubicBezTo>
                  <a:lnTo>
                    <a:pt x="0" y="50961"/>
                  </a:lnTo>
                  <a:cubicBezTo>
                    <a:pt x="0" y="37445"/>
                    <a:pt x="5369" y="24483"/>
                    <a:pt x="14926" y="14926"/>
                  </a:cubicBezTo>
                  <a:cubicBezTo>
                    <a:pt x="24483" y="5369"/>
                    <a:pt x="37445" y="0"/>
                    <a:pt x="50961" y="0"/>
                  </a:cubicBezTo>
                  <a:close/>
                </a:path>
              </a:pathLst>
            </a:custGeom>
            <a:gradFill rotWithShape="1">
              <a:gsLst>
                <a:gs pos="0">
                  <a:srgbClr val="0589C2">
                    <a:alpha val="100000"/>
                  </a:srgbClr>
                </a:gs>
                <a:gs pos="50000">
                  <a:srgbClr val="3ABDD4">
                    <a:alpha val="100000"/>
                  </a:srgbClr>
                </a:gs>
                <a:gs pos="100000">
                  <a:srgbClr val="93EFFF">
                    <a:alpha val="100000"/>
                  </a:srgbClr>
                </a:gs>
              </a:gsLst>
              <a:path path="circle">
                <a:fillToRect r="100000" b="100000"/>
              </a:path>
              <a:tileRect l="-100000" t="-100000"/>
            </a:gradFill>
          </p:spPr>
        </p:sp>
        <p:sp>
          <p:nvSpPr>
            <p:cNvPr id="8" name="TextBox 8"/>
            <p:cNvSpPr txBox="1"/>
            <p:nvPr/>
          </p:nvSpPr>
          <p:spPr>
            <a:xfrm>
              <a:off x="0" y="-38100"/>
              <a:ext cx="4001139" cy="112183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1483059" y="1989015"/>
            <a:ext cx="5317179" cy="8869749"/>
            <a:chOff x="0" y="0"/>
            <a:chExt cx="623448" cy="1039992"/>
          </a:xfrm>
        </p:grpSpPr>
        <p:sp>
          <p:nvSpPr>
            <p:cNvPr id="10" name="Freeform 10"/>
            <p:cNvSpPr/>
            <p:nvPr/>
          </p:nvSpPr>
          <p:spPr>
            <a:xfrm>
              <a:off x="0" y="0"/>
              <a:ext cx="623448" cy="1039992"/>
            </a:xfrm>
            <a:custGeom>
              <a:avLst/>
              <a:gdLst/>
              <a:ahLst/>
              <a:cxnLst/>
              <a:rect l="l" t="t" r="r" b="b"/>
              <a:pathLst>
                <a:path w="623448" h="1039992">
                  <a:moveTo>
                    <a:pt x="115026" y="0"/>
                  </a:moveTo>
                  <a:lnTo>
                    <a:pt x="508422" y="0"/>
                  </a:lnTo>
                  <a:cubicBezTo>
                    <a:pt x="571949" y="0"/>
                    <a:pt x="623448" y="51499"/>
                    <a:pt x="623448" y="115026"/>
                  </a:cubicBezTo>
                  <a:lnTo>
                    <a:pt x="623448" y="924967"/>
                  </a:lnTo>
                  <a:cubicBezTo>
                    <a:pt x="623448" y="988493"/>
                    <a:pt x="571949" y="1039992"/>
                    <a:pt x="508422" y="1039992"/>
                  </a:cubicBezTo>
                  <a:lnTo>
                    <a:pt x="115026" y="1039992"/>
                  </a:lnTo>
                  <a:cubicBezTo>
                    <a:pt x="51499" y="1039992"/>
                    <a:pt x="0" y="988493"/>
                    <a:pt x="0" y="924967"/>
                  </a:cubicBezTo>
                  <a:lnTo>
                    <a:pt x="0" y="115026"/>
                  </a:lnTo>
                  <a:cubicBezTo>
                    <a:pt x="0" y="51499"/>
                    <a:pt x="51499" y="0"/>
                    <a:pt x="115026" y="0"/>
                  </a:cubicBezTo>
                  <a:close/>
                </a:path>
              </a:pathLst>
            </a:custGeom>
            <a:blipFill>
              <a:blip r:embed="rId4"/>
              <a:stretch>
                <a:fillRect l="-75109" r="-75109"/>
              </a:stretch>
            </a:blipFill>
          </p:spPr>
        </p:sp>
      </p:grpSp>
      <p:sp>
        <p:nvSpPr>
          <p:cNvPr id="12" name="TextBox 12"/>
          <p:cNvSpPr txBox="1"/>
          <p:nvPr/>
        </p:nvSpPr>
        <p:spPr>
          <a:xfrm>
            <a:off x="1689423" y="744688"/>
            <a:ext cx="3366162" cy="414088"/>
          </a:xfrm>
          <a:prstGeom prst="rect">
            <a:avLst/>
          </a:prstGeom>
        </p:spPr>
        <p:txBody>
          <a:bodyPr lIns="0" tIns="0" rIns="0" bIns="0" rtlCol="0" anchor="t">
            <a:spAutoFit/>
          </a:bodyPr>
          <a:lstStyle/>
          <a:p>
            <a:pPr algn="l">
              <a:lnSpc>
                <a:spcPts val="3393"/>
              </a:lnSpc>
            </a:pPr>
            <a:r>
              <a:rPr lang="en-US" sz="2424" b="1" dirty="0">
                <a:solidFill>
                  <a:srgbClr val="0C8EB6"/>
                </a:solidFill>
                <a:latin typeface="Poppins Bold"/>
                <a:ea typeface="Poppins Bold"/>
                <a:cs typeface="Poppins Bold"/>
                <a:sym typeface="Poppins Bold"/>
              </a:rPr>
              <a:t>Smart HR System</a:t>
            </a:r>
          </a:p>
        </p:txBody>
      </p:sp>
      <p:sp>
        <p:nvSpPr>
          <p:cNvPr id="17" name="TextBox 17"/>
          <p:cNvSpPr txBox="1"/>
          <p:nvPr/>
        </p:nvSpPr>
        <p:spPr>
          <a:xfrm>
            <a:off x="2443208" y="5483730"/>
            <a:ext cx="8418749" cy="378565"/>
          </a:xfrm>
          <a:prstGeom prst="rect">
            <a:avLst/>
          </a:prstGeom>
        </p:spPr>
        <p:txBody>
          <a:bodyPr lIns="0" tIns="0" rIns="0" bIns="0" rtlCol="0" anchor="t">
            <a:spAutoFit/>
          </a:bodyPr>
          <a:lstStyle/>
          <a:p>
            <a:pPr algn="just">
              <a:lnSpc>
                <a:spcPts val="3137"/>
              </a:lnSpc>
            </a:pPr>
            <a:r>
              <a:rPr lang="en-US" sz="2240" b="1" dirty="0">
                <a:solidFill>
                  <a:srgbClr val="FFFFFF"/>
                </a:solidFill>
                <a:latin typeface="Poppins"/>
                <a:ea typeface="Poppins"/>
                <a:cs typeface="Poppins"/>
                <a:sym typeface="Poppins"/>
              </a:rPr>
              <a:t>4. </a:t>
            </a:r>
            <a:r>
              <a:rPr lang="en-US" sz="2240" b="1" dirty="0" err="1">
                <a:solidFill>
                  <a:srgbClr val="FFFFFF"/>
                </a:solidFill>
                <a:latin typeface="Poppins"/>
                <a:ea typeface="Poppins"/>
                <a:cs typeface="Poppins"/>
                <a:sym typeface="Poppins"/>
              </a:rPr>
              <a:t>Laporan</a:t>
            </a:r>
            <a:endParaRPr lang="en-US" sz="2240" b="1" dirty="0">
              <a:solidFill>
                <a:srgbClr val="FFFFFF"/>
              </a:solidFill>
              <a:latin typeface="Poppins"/>
              <a:ea typeface="Poppins"/>
              <a:cs typeface="Poppins"/>
              <a:sym typeface="Poppins"/>
            </a:endParaRPr>
          </a:p>
        </p:txBody>
      </p:sp>
      <p:sp>
        <p:nvSpPr>
          <p:cNvPr id="18" name="TextBox 18"/>
          <p:cNvSpPr txBox="1"/>
          <p:nvPr/>
        </p:nvSpPr>
        <p:spPr>
          <a:xfrm>
            <a:off x="2443208" y="6653013"/>
            <a:ext cx="8418749" cy="2366289"/>
          </a:xfrm>
          <a:prstGeom prst="rect">
            <a:avLst/>
          </a:prstGeom>
        </p:spPr>
        <p:txBody>
          <a:bodyPr lIns="0" tIns="0" rIns="0" bIns="0" rtlCol="0" anchor="t">
            <a:spAutoFit/>
          </a:bodyPr>
          <a:lstStyle/>
          <a:p>
            <a:pPr marL="457200" indent="-457200">
              <a:lnSpc>
                <a:spcPts val="3137"/>
              </a:lnSpc>
              <a:buFont typeface="+mj-lt"/>
              <a:buAutoNum type="arabicPeriod"/>
            </a:pPr>
            <a:r>
              <a:rPr lang="en-US" sz="2240" dirty="0">
                <a:solidFill>
                  <a:srgbClr val="FFFFFF"/>
                </a:solidFill>
                <a:latin typeface="Poppins"/>
                <a:ea typeface="Poppins"/>
                <a:cs typeface="Poppins"/>
                <a:sym typeface="Poppins"/>
              </a:rPr>
              <a:t>Proposal </a:t>
            </a:r>
            <a:r>
              <a:rPr lang="en-US" sz="2240" dirty="0" err="1">
                <a:solidFill>
                  <a:srgbClr val="FFFFFF"/>
                </a:solidFill>
                <a:latin typeface="Poppins"/>
                <a:ea typeface="Poppins"/>
                <a:cs typeface="Poppins"/>
                <a:sym typeface="Poppins"/>
              </a:rPr>
              <a:t>persetujuan</a:t>
            </a:r>
            <a:r>
              <a:rPr lang="en-US" sz="2240" dirty="0">
                <a:solidFill>
                  <a:srgbClr val="FFFFFF"/>
                </a:solidFill>
                <a:latin typeface="Poppins"/>
                <a:ea typeface="Poppins"/>
                <a:cs typeface="Poppins"/>
                <a:sym typeface="Poppins"/>
              </a:rPr>
              <a:t> </a:t>
            </a:r>
            <a:r>
              <a:rPr lang="en-US" sz="2240" dirty="0" err="1">
                <a:solidFill>
                  <a:srgbClr val="FFFFFF"/>
                </a:solidFill>
                <a:latin typeface="Poppins"/>
                <a:ea typeface="Poppins"/>
                <a:cs typeface="Poppins"/>
                <a:sym typeface="Poppins"/>
              </a:rPr>
              <a:t>dari</a:t>
            </a:r>
            <a:r>
              <a:rPr lang="en-US" sz="2240" dirty="0">
                <a:solidFill>
                  <a:srgbClr val="FFFFFF"/>
                </a:solidFill>
                <a:latin typeface="Poppins"/>
                <a:ea typeface="Poppins"/>
                <a:cs typeface="Poppins"/>
                <a:sym typeface="Poppins"/>
              </a:rPr>
              <a:t> </a:t>
            </a:r>
            <a:r>
              <a:rPr lang="en-US" sz="2240" dirty="0" err="1">
                <a:solidFill>
                  <a:srgbClr val="FFFFFF"/>
                </a:solidFill>
                <a:latin typeface="Poppins"/>
                <a:ea typeface="Poppins"/>
                <a:cs typeface="Poppins"/>
                <a:sym typeface="Poppins"/>
              </a:rPr>
              <a:t>Direktur</a:t>
            </a:r>
            <a:endParaRPr lang="en-US" sz="2240" dirty="0">
              <a:solidFill>
                <a:srgbClr val="FFFFFF"/>
              </a:solidFill>
              <a:latin typeface="Poppins"/>
              <a:ea typeface="Poppins"/>
              <a:cs typeface="Poppins"/>
              <a:sym typeface="Poppins"/>
            </a:endParaRPr>
          </a:p>
          <a:p>
            <a:pPr marL="457200" indent="-457200">
              <a:lnSpc>
                <a:spcPts val="3137"/>
              </a:lnSpc>
              <a:buFont typeface="+mj-lt"/>
              <a:buAutoNum type="arabicPeriod"/>
            </a:pPr>
            <a:r>
              <a:rPr lang="en-US" sz="2240" dirty="0" err="1">
                <a:solidFill>
                  <a:srgbClr val="FFFFFF"/>
                </a:solidFill>
                <a:latin typeface="Poppins"/>
                <a:ea typeface="Poppins"/>
                <a:cs typeface="Poppins"/>
                <a:sym typeface="Poppins"/>
              </a:rPr>
              <a:t>Laporan</a:t>
            </a:r>
            <a:r>
              <a:rPr lang="en-US" sz="2240" dirty="0">
                <a:solidFill>
                  <a:srgbClr val="FFFFFF"/>
                </a:solidFill>
                <a:latin typeface="Poppins"/>
                <a:ea typeface="Poppins"/>
                <a:cs typeface="Poppins"/>
                <a:sym typeface="Poppins"/>
              </a:rPr>
              <a:t> </a:t>
            </a:r>
            <a:r>
              <a:rPr lang="en-US" sz="2240" dirty="0" err="1">
                <a:solidFill>
                  <a:srgbClr val="FFFFFF"/>
                </a:solidFill>
                <a:latin typeface="Poppins"/>
                <a:ea typeface="Poppins"/>
                <a:cs typeface="Poppins"/>
                <a:sym typeface="Poppins"/>
              </a:rPr>
              <a:t>permintaan</a:t>
            </a:r>
            <a:r>
              <a:rPr lang="en-US" sz="2240" dirty="0">
                <a:solidFill>
                  <a:srgbClr val="FFFFFF"/>
                </a:solidFill>
                <a:latin typeface="Poppins"/>
                <a:ea typeface="Poppins"/>
                <a:cs typeface="Poppins"/>
                <a:sym typeface="Poppins"/>
              </a:rPr>
              <a:t> budget</a:t>
            </a:r>
          </a:p>
          <a:p>
            <a:pPr marL="457200" indent="-457200">
              <a:lnSpc>
                <a:spcPts val="3137"/>
              </a:lnSpc>
              <a:buFont typeface="+mj-lt"/>
              <a:buAutoNum type="arabicPeriod"/>
            </a:pPr>
            <a:r>
              <a:rPr lang="en-US" sz="2240" dirty="0" err="1">
                <a:solidFill>
                  <a:srgbClr val="FFFFFF"/>
                </a:solidFill>
                <a:latin typeface="Poppins"/>
                <a:ea typeface="Poppins"/>
                <a:cs typeface="Poppins"/>
                <a:sym typeface="Poppins"/>
              </a:rPr>
              <a:t>Laporan</a:t>
            </a:r>
            <a:r>
              <a:rPr lang="en-US" sz="2240" dirty="0">
                <a:solidFill>
                  <a:srgbClr val="FFFFFF"/>
                </a:solidFill>
                <a:latin typeface="Poppins"/>
                <a:ea typeface="Poppins"/>
                <a:cs typeface="Poppins"/>
                <a:sym typeface="Poppins"/>
              </a:rPr>
              <a:t> BEP</a:t>
            </a:r>
          </a:p>
          <a:p>
            <a:pPr marL="457200" indent="-457200">
              <a:lnSpc>
                <a:spcPts val="3137"/>
              </a:lnSpc>
              <a:buFont typeface="+mj-lt"/>
              <a:buAutoNum type="arabicPeriod"/>
            </a:pPr>
            <a:r>
              <a:rPr lang="en-US" sz="2240" dirty="0" err="1">
                <a:solidFill>
                  <a:srgbClr val="FFFFFF"/>
                </a:solidFill>
                <a:latin typeface="Poppins"/>
                <a:ea typeface="Poppins"/>
                <a:cs typeface="Poppins"/>
                <a:sym typeface="Poppins"/>
              </a:rPr>
              <a:t>Laporan</a:t>
            </a:r>
            <a:r>
              <a:rPr lang="en-US" sz="2240" dirty="0">
                <a:solidFill>
                  <a:srgbClr val="FFFFFF"/>
                </a:solidFill>
                <a:latin typeface="Poppins"/>
                <a:ea typeface="Poppins"/>
                <a:cs typeface="Poppins"/>
                <a:sym typeface="Poppins"/>
              </a:rPr>
              <a:t> PDCA</a:t>
            </a:r>
          </a:p>
          <a:p>
            <a:pPr marL="457200" indent="-457200">
              <a:lnSpc>
                <a:spcPts val="3137"/>
              </a:lnSpc>
              <a:buFont typeface="+mj-lt"/>
              <a:buAutoNum type="arabicPeriod"/>
            </a:pPr>
            <a:r>
              <a:rPr lang="en-US" sz="2240" dirty="0" err="1">
                <a:solidFill>
                  <a:srgbClr val="FFFFFF"/>
                </a:solidFill>
                <a:latin typeface="Poppins"/>
                <a:ea typeface="Poppins"/>
                <a:cs typeface="Poppins"/>
                <a:sym typeface="Poppins"/>
              </a:rPr>
              <a:t>Laporan</a:t>
            </a:r>
            <a:r>
              <a:rPr lang="en-US" sz="2240" dirty="0">
                <a:solidFill>
                  <a:srgbClr val="FFFFFF"/>
                </a:solidFill>
                <a:latin typeface="Poppins"/>
                <a:ea typeface="Poppins"/>
                <a:cs typeface="Poppins"/>
                <a:sym typeface="Poppins"/>
              </a:rPr>
              <a:t> Risk Management</a:t>
            </a:r>
          </a:p>
          <a:p>
            <a:pPr marL="457200" indent="-457200">
              <a:lnSpc>
                <a:spcPts val="3137"/>
              </a:lnSpc>
              <a:buFont typeface="+mj-lt"/>
              <a:buAutoNum type="arabicPeriod"/>
            </a:pPr>
            <a:r>
              <a:rPr lang="en-US" sz="2240" dirty="0" err="1">
                <a:solidFill>
                  <a:srgbClr val="FFFFFF"/>
                </a:solidFill>
                <a:latin typeface="Poppins"/>
                <a:ea typeface="Poppins"/>
                <a:cs typeface="Poppins"/>
                <a:sym typeface="Poppins"/>
              </a:rPr>
              <a:t>Laporan</a:t>
            </a:r>
            <a:r>
              <a:rPr lang="en-US" sz="2240" dirty="0">
                <a:solidFill>
                  <a:srgbClr val="FFFFFF"/>
                </a:solidFill>
                <a:latin typeface="Poppins"/>
                <a:ea typeface="Poppins"/>
                <a:cs typeface="Poppins"/>
                <a:sym typeface="Poppins"/>
              </a:rPr>
              <a:t> </a:t>
            </a:r>
            <a:r>
              <a:rPr lang="en-US" sz="2240" dirty="0" err="1">
                <a:solidFill>
                  <a:srgbClr val="FFFFFF"/>
                </a:solidFill>
                <a:latin typeface="Poppins"/>
                <a:ea typeface="Poppins"/>
                <a:cs typeface="Poppins"/>
                <a:sym typeface="Poppins"/>
              </a:rPr>
              <a:t>Pengadaan</a:t>
            </a:r>
            <a:r>
              <a:rPr lang="en-US" sz="2240" dirty="0">
                <a:solidFill>
                  <a:srgbClr val="FFFFFF"/>
                </a:solidFill>
                <a:latin typeface="Poppins"/>
                <a:ea typeface="Poppins"/>
                <a:cs typeface="Poppins"/>
                <a:sym typeface="Poppins"/>
              </a:rPr>
              <a:t> (Procurement Plan)</a:t>
            </a:r>
          </a:p>
        </p:txBody>
      </p:sp>
      <p:sp>
        <p:nvSpPr>
          <p:cNvPr id="21" name="TextBox 11">
            <a:extLst>
              <a:ext uri="{FF2B5EF4-FFF2-40B4-BE49-F238E27FC236}">
                <a16:creationId xmlns:a16="http://schemas.microsoft.com/office/drawing/2014/main" id="{26A53A72-A5C0-45DF-B826-19963D560E68}"/>
              </a:ext>
            </a:extLst>
          </p:cNvPr>
          <p:cNvSpPr txBox="1"/>
          <p:nvPr/>
        </p:nvSpPr>
        <p:spPr>
          <a:xfrm>
            <a:off x="1689423" y="2174628"/>
            <a:ext cx="7661035" cy="1032975"/>
          </a:xfrm>
          <a:prstGeom prst="rect">
            <a:avLst/>
          </a:prstGeom>
        </p:spPr>
        <p:txBody>
          <a:bodyPr lIns="0" tIns="0" rIns="0" bIns="0" rtlCol="0" anchor="t">
            <a:spAutoFit/>
          </a:bodyPr>
          <a:lstStyle/>
          <a:p>
            <a:pPr algn="l">
              <a:lnSpc>
                <a:spcPts val="8547"/>
              </a:lnSpc>
            </a:pPr>
            <a:r>
              <a:rPr lang="en-US" sz="5400" b="1" dirty="0">
                <a:solidFill>
                  <a:srgbClr val="0C8EB6"/>
                </a:solidFill>
                <a:latin typeface="Poppins Bold"/>
                <a:ea typeface="Poppins Bold"/>
                <a:cs typeface="Poppins Bold"/>
                <a:sym typeface="Poppins Bold"/>
              </a:rPr>
              <a:t>2. Analisa</a:t>
            </a:r>
          </a:p>
        </p:txBody>
      </p:sp>
      <p:sp>
        <p:nvSpPr>
          <p:cNvPr id="22" name="TextBox 17">
            <a:extLst>
              <a:ext uri="{FF2B5EF4-FFF2-40B4-BE49-F238E27FC236}">
                <a16:creationId xmlns:a16="http://schemas.microsoft.com/office/drawing/2014/main" id="{B0C388EB-8B0E-4A6A-8BA7-E4F070BEDF81}"/>
              </a:ext>
            </a:extLst>
          </p:cNvPr>
          <p:cNvSpPr txBox="1"/>
          <p:nvPr/>
        </p:nvSpPr>
        <p:spPr>
          <a:xfrm>
            <a:off x="2443207" y="6035450"/>
            <a:ext cx="8418749" cy="378565"/>
          </a:xfrm>
          <a:prstGeom prst="rect">
            <a:avLst/>
          </a:prstGeom>
        </p:spPr>
        <p:txBody>
          <a:bodyPr lIns="0" tIns="0" rIns="0" bIns="0" rtlCol="0" anchor="t">
            <a:spAutoFit/>
          </a:bodyPr>
          <a:lstStyle/>
          <a:p>
            <a:pPr algn="just">
              <a:lnSpc>
                <a:spcPts val="3137"/>
              </a:lnSpc>
            </a:pPr>
            <a:r>
              <a:rPr lang="en-US" sz="2240" dirty="0" err="1">
                <a:solidFill>
                  <a:srgbClr val="FFFFFF"/>
                </a:solidFill>
                <a:latin typeface="Poppins"/>
                <a:ea typeface="Poppins"/>
                <a:cs typeface="Poppins"/>
                <a:sym typeface="Poppins"/>
              </a:rPr>
              <a:t>Laporan</a:t>
            </a:r>
            <a:r>
              <a:rPr lang="en-US" sz="2240" dirty="0">
                <a:solidFill>
                  <a:srgbClr val="FFFFFF"/>
                </a:solidFill>
                <a:latin typeface="Poppins"/>
                <a:ea typeface="Poppins"/>
                <a:cs typeface="Poppins"/>
                <a:sym typeface="Poppins"/>
              </a:rPr>
              <a:t> yang </a:t>
            </a:r>
            <a:r>
              <a:rPr lang="en-US" sz="2240" dirty="0" err="1">
                <a:solidFill>
                  <a:srgbClr val="FFFFFF"/>
                </a:solidFill>
                <a:latin typeface="Poppins"/>
                <a:ea typeface="Poppins"/>
                <a:cs typeface="Poppins"/>
                <a:sym typeface="Poppins"/>
              </a:rPr>
              <a:t>akan</a:t>
            </a:r>
            <a:r>
              <a:rPr lang="en-US" sz="2240" dirty="0">
                <a:solidFill>
                  <a:srgbClr val="FFFFFF"/>
                </a:solidFill>
                <a:latin typeface="Poppins"/>
                <a:ea typeface="Poppins"/>
                <a:cs typeface="Poppins"/>
                <a:sym typeface="Poppins"/>
              </a:rPr>
              <a:t> di buat :</a:t>
            </a:r>
          </a:p>
        </p:txBody>
      </p:sp>
      <p:sp>
        <p:nvSpPr>
          <p:cNvPr id="20" name="Rectangle: Rounded Corners 19">
            <a:hlinkClick r:id="rId5" action="ppaction://hlinksldjump"/>
            <a:extLst>
              <a:ext uri="{FF2B5EF4-FFF2-40B4-BE49-F238E27FC236}">
                <a16:creationId xmlns:a16="http://schemas.microsoft.com/office/drawing/2014/main" id="{7A5100D6-A50C-4326-8E59-2B5D3B2315C1}"/>
              </a:ext>
            </a:extLst>
          </p:cNvPr>
          <p:cNvSpPr/>
          <p:nvPr/>
        </p:nvSpPr>
        <p:spPr>
          <a:xfrm>
            <a:off x="10783305"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13">
            <a:extLst>
              <a:ext uri="{FF2B5EF4-FFF2-40B4-BE49-F238E27FC236}">
                <a16:creationId xmlns:a16="http://schemas.microsoft.com/office/drawing/2014/main" id="{B305716D-1D7A-4E2B-ABC8-29B62EEB4564}"/>
              </a:ext>
            </a:extLst>
          </p:cNvPr>
          <p:cNvSpPr txBox="1"/>
          <p:nvPr/>
        </p:nvSpPr>
        <p:spPr>
          <a:xfrm>
            <a:off x="10823857" y="828704"/>
            <a:ext cx="1318404" cy="350674"/>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rgbClr val="0C8EB6"/>
                </a:solidFill>
                <a:latin typeface="Poppins Bold"/>
                <a:ea typeface="Poppins Bold"/>
                <a:cs typeface="Poppins Bold"/>
                <a:sym typeface="Poppins Bold"/>
              </a:rPr>
              <a:t>HOME</a:t>
            </a:r>
          </a:p>
        </p:txBody>
      </p:sp>
      <p:sp>
        <p:nvSpPr>
          <p:cNvPr id="24" name="Rectangle: Rounded Corners 23">
            <a:hlinkClick r:id="rId6" action="ppaction://hlinksldjump"/>
            <a:extLst>
              <a:ext uri="{FF2B5EF4-FFF2-40B4-BE49-F238E27FC236}">
                <a16:creationId xmlns:a16="http://schemas.microsoft.com/office/drawing/2014/main" id="{4988581B-4D62-4F23-A2C9-E6697A702FAB}"/>
              </a:ext>
            </a:extLst>
          </p:cNvPr>
          <p:cNvSpPr/>
          <p:nvPr/>
        </p:nvSpPr>
        <p:spPr>
          <a:xfrm>
            <a:off x="12578450"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14">
            <a:extLst>
              <a:ext uri="{FF2B5EF4-FFF2-40B4-BE49-F238E27FC236}">
                <a16:creationId xmlns:a16="http://schemas.microsoft.com/office/drawing/2014/main" id="{2942CB38-141D-468D-8B91-34EB74CC8BFF}"/>
              </a:ext>
            </a:extLst>
          </p:cNvPr>
          <p:cNvSpPr txBox="1"/>
          <p:nvPr/>
        </p:nvSpPr>
        <p:spPr>
          <a:xfrm>
            <a:off x="12535905" y="828704"/>
            <a:ext cx="1512319" cy="329449"/>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rgbClr val="0C8EB6"/>
                </a:solidFill>
                <a:latin typeface="Poppins Bold"/>
                <a:cs typeface="Poppins Bold"/>
                <a:sym typeface="Poppins Bold"/>
              </a:rPr>
              <a:t>ABOUT</a:t>
            </a:r>
          </a:p>
        </p:txBody>
      </p:sp>
      <p:sp>
        <p:nvSpPr>
          <p:cNvPr id="26" name="Rectangle: Rounded Corners 25">
            <a:hlinkClick r:id="rId7" action="ppaction://hlinksldjump"/>
            <a:extLst>
              <a:ext uri="{FF2B5EF4-FFF2-40B4-BE49-F238E27FC236}">
                <a16:creationId xmlns:a16="http://schemas.microsoft.com/office/drawing/2014/main" id="{8DAAED6D-8E8A-48D6-964F-F80A623CDCFF}"/>
              </a:ext>
            </a:extLst>
          </p:cNvPr>
          <p:cNvSpPr/>
          <p:nvPr/>
        </p:nvSpPr>
        <p:spPr>
          <a:xfrm>
            <a:off x="14270102"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A15A8030-B353-47A4-9826-E5B9C1CE557D}"/>
              </a:ext>
            </a:extLst>
          </p:cNvPr>
          <p:cNvSpPr/>
          <p:nvPr/>
        </p:nvSpPr>
        <p:spPr>
          <a:xfrm>
            <a:off x="16078200" y="710796"/>
            <a:ext cx="1447800" cy="570826"/>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15">
            <a:extLst>
              <a:ext uri="{FF2B5EF4-FFF2-40B4-BE49-F238E27FC236}">
                <a16:creationId xmlns:a16="http://schemas.microsoft.com/office/drawing/2014/main" id="{2D5C2AB9-E496-4544-90E5-20E7807CCF21}"/>
              </a:ext>
            </a:extLst>
          </p:cNvPr>
          <p:cNvSpPr txBox="1"/>
          <p:nvPr/>
        </p:nvSpPr>
        <p:spPr>
          <a:xfrm>
            <a:off x="14272619" y="820872"/>
            <a:ext cx="1442767" cy="329449"/>
          </a:xfrm>
          <a:prstGeom prst="rect">
            <a:avLst/>
          </a:prstGeom>
        </p:spPr>
        <p:txBody>
          <a:bodyPr lIns="0" tIns="0" rIns="0" bIns="0" rtlCol="0" anchor="t">
            <a:spAutoFit/>
          </a:bodyPr>
          <a:lstStyle/>
          <a:p>
            <a:pPr marL="0" lvl="0" indent="0" algn="ctr">
              <a:lnSpc>
                <a:spcPts val="2721"/>
              </a:lnSpc>
              <a:spcBef>
                <a:spcPct val="0"/>
              </a:spcBef>
            </a:pPr>
            <a:r>
              <a:rPr lang="en-US" sz="1943" b="1" dirty="0">
                <a:solidFill>
                  <a:schemeClr val="bg1"/>
                </a:solidFill>
                <a:latin typeface="Poppins Bold"/>
                <a:ea typeface="Poppins Bold"/>
                <a:cs typeface="Poppins Bold"/>
                <a:sym typeface="Poppins Bold"/>
              </a:rPr>
              <a:t>CONTENT</a:t>
            </a:r>
          </a:p>
        </p:txBody>
      </p:sp>
      <p:sp>
        <p:nvSpPr>
          <p:cNvPr id="29" name="TextBox 16">
            <a:extLst>
              <a:ext uri="{FF2B5EF4-FFF2-40B4-BE49-F238E27FC236}">
                <a16:creationId xmlns:a16="http://schemas.microsoft.com/office/drawing/2014/main" id="{E016D63C-96AF-4914-8309-983166EE4338}"/>
              </a:ext>
            </a:extLst>
          </p:cNvPr>
          <p:cNvSpPr txBox="1"/>
          <p:nvPr/>
        </p:nvSpPr>
        <p:spPr>
          <a:xfrm>
            <a:off x="15494892" y="828704"/>
            <a:ext cx="1764408" cy="329449"/>
          </a:xfrm>
          <a:prstGeom prst="rect">
            <a:avLst/>
          </a:prstGeom>
        </p:spPr>
        <p:txBody>
          <a:bodyPr lIns="0" tIns="0" rIns="0" bIns="0" rtlCol="0" anchor="t">
            <a:spAutoFit/>
          </a:bodyPr>
          <a:lstStyle/>
          <a:p>
            <a:pPr marL="0" lvl="0" indent="0" algn="r">
              <a:lnSpc>
                <a:spcPts val="2721"/>
              </a:lnSpc>
              <a:spcBef>
                <a:spcPct val="0"/>
              </a:spcBef>
            </a:pPr>
            <a:r>
              <a:rPr lang="en-US" sz="1943" b="1" dirty="0">
                <a:solidFill>
                  <a:srgbClr val="0C8EB6"/>
                </a:solidFill>
                <a:latin typeface="Poppins Bold"/>
                <a:cs typeface="Poppins Bold"/>
                <a:sym typeface="Poppins Bold"/>
              </a:rPr>
              <a:t>OTHERS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537</TotalTime>
  <Words>2201</Words>
  <Application>Microsoft Office PowerPoint</Application>
  <PresentationFormat>Custom</PresentationFormat>
  <Paragraphs>435</Paragraphs>
  <Slides>26</Slides>
  <Notes>4</Notes>
  <HiddenSlides>2</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26</vt:i4>
      </vt:variant>
    </vt:vector>
  </HeadingPairs>
  <TitlesOfParts>
    <vt:vector size="35" baseType="lpstr">
      <vt:lpstr>Berlin Sans FB Demi</vt:lpstr>
      <vt:lpstr>Poppins Bold</vt:lpstr>
      <vt:lpstr>Arial</vt:lpstr>
      <vt:lpstr>Times New Roman</vt:lpstr>
      <vt:lpstr>Calibri Light</vt:lpstr>
      <vt:lpstr>Poppins</vt:lpstr>
      <vt:lpstr>Calibri</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Reza Husen</cp:lastModifiedBy>
  <cp:revision>8</cp:revision>
  <dcterms:created xsi:type="dcterms:W3CDTF">2006-08-16T00:00:00Z</dcterms:created>
  <dcterms:modified xsi:type="dcterms:W3CDTF">2024-09-30T11:20:16Z</dcterms:modified>
  <dc:identifier>DAGSMm4UjJk</dc:identifier>
</cp:coreProperties>
</file>